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70" r:id="rId1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00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230604-1E2A-4948-9F54-58CB21C8105B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D66199A-819A-4FF1-A019-8CD6209A5E80}">
      <dgm:prSet/>
      <dgm:spPr/>
      <dgm:t>
        <a:bodyPr/>
        <a:lstStyle/>
        <a:p>
          <a:r>
            <a:rPr lang="es-MX"/>
            <a:t>16 registros con carga y retención</a:t>
          </a:r>
          <a:endParaRPr lang="en-US"/>
        </a:p>
      </dgm:t>
    </dgm:pt>
    <dgm:pt modelId="{48D83249-0229-408A-AA36-550D482E3EE7}" type="parTrans" cxnId="{C4209C3C-1D1B-486F-B55D-0E8743FD5F36}">
      <dgm:prSet/>
      <dgm:spPr/>
      <dgm:t>
        <a:bodyPr/>
        <a:lstStyle/>
        <a:p>
          <a:endParaRPr lang="en-US"/>
        </a:p>
      </dgm:t>
    </dgm:pt>
    <dgm:pt modelId="{61151D1C-3E37-4797-9725-DA77FF0CE33C}" type="sibTrans" cxnId="{C4209C3C-1D1B-486F-B55D-0E8743FD5F36}">
      <dgm:prSet/>
      <dgm:spPr/>
      <dgm:t>
        <a:bodyPr/>
        <a:lstStyle/>
        <a:p>
          <a:endParaRPr lang="en-US"/>
        </a:p>
      </dgm:t>
    </dgm:pt>
    <dgm:pt modelId="{73AE3949-F6E0-4C75-A726-FFECB701EFF1}">
      <dgm:prSet/>
      <dgm:spPr/>
      <dgm:t>
        <a:bodyPr/>
        <a:lstStyle/>
        <a:p>
          <a:r>
            <a:rPr lang="es-MX" dirty="0"/>
            <a:t>1 Barrel shifter combinatorio</a:t>
          </a:r>
          <a:endParaRPr lang="en-US" dirty="0"/>
        </a:p>
      </dgm:t>
    </dgm:pt>
    <dgm:pt modelId="{8118D789-9CE6-429D-88A3-27CBF4597D99}" type="parTrans" cxnId="{2290C502-D5D8-4B33-A544-49DD711D567A}">
      <dgm:prSet/>
      <dgm:spPr/>
      <dgm:t>
        <a:bodyPr/>
        <a:lstStyle/>
        <a:p>
          <a:endParaRPr lang="en-US"/>
        </a:p>
      </dgm:t>
    </dgm:pt>
    <dgm:pt modelId="{5CEFBC51-33A1-4EA9-9057-F2B5AF42228E}" type="sibTrans" cxnId="{2290C502-D5D8-4B33-A544-49DD711D567A}">
      <dgm:prSet/>
      <dgm:spPr/>
      <dgm:t>
        <a:bodyPr/>
        <a:lstStyle/>
        <a:p>
          <a:endParaRPr lang="en-US"/>
        </a:p>
      </dgm:t>
    </dgm:pt>
    <dgm:pt modelId="{902D85A4-3BB4-4B85-9105-27A86A133214}">
      <dgm:prSet/>
      <dgm:spPr/>
      <dgm:t>
        <a:bodyPr/>
        <a:lstStyle/>
        <a:p>
          <a:r>
            <a:rPr lang="es-MX"/>
            <a:t>2 Multiplexores 16 a 1 </a:t>
          </a:r>
          <a:endParaRPr lang="en-US"/>
        </a:p>
      </dgm:t>
    </dgm:pt>
    <dgm:pt modelId="{A5588416-2F96-4C04-A0CA-7C5FCC522272}" type="parTrans" cxnId="{D8053C1F-FF8E-478C-B68C-15A1E7D9E727}">
      <dgm:prSet/>
      <dgm:spPr/>
      <dgm:t>
        <a:bodyPr/>
        <a:lstStyle/>
        <a:p>
          <a:endParaRPr lang="en-US"/>
        </a:p>
      </dgm:t>
    </dgm:pt>
    <dgm:pt modelId="{71D42771-193C-4569-9654-16739CF9985A}" type="sibTrans" cxnId="{D8053C1F-FF8E-478C-B68C-15A1E7D9E727}">
      <dgm:prSet/>
      <dgm:spPr/>
      <dgm:t>
        <a:bodyPr/>
        <a:lstStyle/>
        <a:p>
          <a:endParaRPr lang="en-US"/>
        </a:p>
      </dgm:t>
    </dgm:pt>
    <dgm:pt modelId="{DCC631EC-8723-4E08-87B9-C89391EFA211}">
      <dgm:prSet/>
      <dgm:spPr/>
      <dgm:t>
        <a:bodyPr/>
        <a:lstStyle/>
        <a:p>
          <a:r>
            <a:rPr lang="es-MX"/>
            <a:t>1 Multiplexor 2 a 1</a:t>
          </a:r>
          <a:endParaRPr lang="en-US"/>
        </a:p>
      </dgm:t>
    </dgm:pt>
    <dgm:pt modelId="{D89C79D2-9DCA-43DD-B7FF-B15AC6B29FBC}" type="parTrans" cxnId="{1AA01E83-4648-4118-992A-E07EF5939C9F}">
      <dgm:prSet/>
      <dgm:spPr/>
      <dgm:t>
        <a:bodyPr/>
        <a:lstStyle/>
        <a:p>
          <a:endParaRPr lang="en-US"/>
        </a:p>
      </dgm:t>
    </dgm:pt>
    <dgm:pt modelId="{B3D78290-8775-49ED-8FC1-AE00A6F7B5EA}" type="sibTrans" cxnId="{1AA01E83-4648-4118-992A-E07EF5939C9F}">
      <dgm:prSet/>
      <dgm:spPr/>
      <dgm:t>
        <a:bodyPr/>
        <a:lstStyle/>
        <a:p>
          <a:endParaRPr lang="en-US"/>
        </a:p>
      </dgm:t>
    </dgm:pt>
    <dgm:pt modelId="{3D571E4F-C73A-4A04-9084-858BDBF170AA}">
      <dgm:prSet/>
      <dgm:spPr/>
      <dgm:t>
        <a:bodyPr/>
        <a:lstStyle/>
        <a:p>
          <a:r>
            <a:rPr lang="es-MX"/>
            <a:t>1 Demultiplexor 1 a 16</a:t>
          </a:r>
          <a:endParaRPr lang="en-US"/>
        </a:p>
      </dgm:t>
    </dgm:pt>
    <dgm:pt modelId="{684D4FF6-2A04-4B8D-BC78-F3F5449D195F}" type="parTrans" cxnId="{C85FD044-9294-4346-9478-873D7A07CAE4}">
      <dgm:prSet/>
      <dgm:spPr/>
      <dgm:t>
        <a:bodyPr/>
        <a:lstStyle/>
        <a:p>
          <a:endParaRPr lang="en-US"/>
        </a:p>
      </dgm:t>
    </dgm:pt>
    <dgm:pt modelId="{7D4A1FC4-7A0D-4448-8F2A-77CBDF205F7E}" type="sibTrans" cxnId="{C85FD044-9294-4346-9478-873D7A07CAE4}">
      <dgm:prSet/>
      <dgm:spPr/>
      <dgm:t>
        <a:bodyPr/>
        <a:lstStyle/>
        <a:p>
          <a:endParaRPr lang="en-US"/>
        </a:p>
      </dgm:t>
    </dgm:pt>
    <dgm:pt modelId="{1B1BB435-7357-E646-9D53-6D1C3F167490}" type="pres">
      <dgm:prSet presAssocID="{CC230604-1E2A-4948-9F54-58CB21C8105B}" presName="outerComposite" presStyleCnt="0">
        <dgm:presLayoutVars>
          <dgm:chMax val="5"/>
          <dgm:dir/>
          <dgm:resizeHandles val="exact"/>
        </dgm:presLayoutVars>
      </dgm:prSet>
      <dgm:spPr/>
    </dgm:pt>
    <dgm:pt modelId="{E45A5163-D7F4-3249-9800-9F1BC659BE3E}" type="pres">
      <dgm:prSet presAssocID="{CC230604-1E2A-4948-9F54-58CB21C8105B}" presName="dummyMaxCanvas" presStyleCnt="0">
        <dgm:presLayoutVars/>
      </dgm:prSet>
      <dgm:spPr/>
    </dgm:pt>
    <dgm:pt modelId="{B6B3F601-8E6B-AD4D-AC49-AB4F0F8D9BCC}" type="pres">
      <dgm:prSet presAssocID="{CC230604-1E2A-4948-9F54-58CB21C8105B}" presName="FiveNodes_1" presStyleLbl="node1" presStyleIdx="0" presStyleCnt="5">
        <dgm:presLayoutVars>
          <dgm:bulletEnabled val="1"/>
        </dgm:presLayoutVars>
      </dgm:prSet>
      <dgm:spPr/>
    </dgm:pt>
    <dgm:pt modelId="{657FA46C-7AED-F144-897C-0EDDD304EF8A}" type="pres">
      <dgm:prSet presAssocID="{CC230604-1E2A-4948-9F54-58CB21C8105B}" presName="FiveNodes_2" presStyleLbl="node1" presStyleIdx="1" presStyleCnt="5">
        <dgm:presLayoutVars>
          <dgm:bulletEnabled val="1"/>
        </dgm:presLayoutVars>
      </dgm:prSet>
      <dgm:spPr/>
    </dgm:pt>
    <dgm:pt modelId="{51C05FFE-266E-7A4F-AB49-A6C4CF56ACFE}" type="pres">
      <dgm:prSet presAssocID="{CC230604-1E2A-4948-9F54-58CB21C8105B}" presName="FiveNodes_3" presStyleLbl="node1" presStyleIdx="2" presStyleCnt="5">
        <dgm:presLayoutVars>
          <dgm:bulletEnabled val="1"/>
        </dgm:presLayoutVars>
      </dgm:prSet>
      <dgm:spPr/>
    </dgm:pt>
    <dgm:pt modelId="{5234B12E-51D9-4242-9BF7-78D0F27FA16B}" type="pres">
      <dgm:prSet presAssocID="{CC230604-1E2A-4948-9F54-58CB21C8105B}" presName="FiveNodes_4" presStyleLbl="node1" presStyleIdx="3" presStyleCnt="5">
        <dgm:presLayoutVars>
          <dgm:bulletEnabled val="1"/>
        </dgm:presLayoutVars>
      </dgm:prSet>
      <dgm:spPr/>
    </dgm:pt>
    <dgm:pt modelId="{0CAF9F36-2071-5C40-83D8-993999DC93C9}" type="pres">
      <dgm:prSet presAssocID="{CC230604-1E2A-4948-9F54-58CB21C8105B}" presName="FiveNodes_5" presStyleLbl="node1" presStyleIdx="4" presStyleCnt="5">
        <dgm:presLayoutVars>
          <dgm:bulletEnabled val="1"/>
        </dgm:presLayoutVars>
      </dgm:prSet>
      <dgm:spPr/>
    </dgm:pt>
    <dgm:pt modelId="{FA7998CB-4239-4142-B401-2D4804E7562B}" type="pres">
      <dgm:prSet presAssocID="{CC230604-1E2A-4948-9F54-58CB21C8105B}" presName="FiveConn_1-2" presStyleLbl="fgAccFollowNode1" presStyleIdx="0" presStyleCnt="4">
        <dgm:presLayoutVars>
          <dgm:bulletEnabled val="1"/>
        </dgm:presLayoutVars>
      </dgm:prSet>
      <dgm:spPr/>
    </dgm:pt>
    <dgm:pt modelId="{C9A5941E-BB9C-DD4D-B160-D3AA94BEAC66}" type="pres">
      <dgm:prSet presAssocID="{CC230604-1E2A-4948-9F54-58CB21C8105B}" presName="FiveConn_2-3" presStyleLbl="fgAccFollowNode1" presStyleIdx="1" presStyleCnt="4">
        <dgm:presLayoutVars>
          <dgm:bulletEnabled val="1"/>
        </dgm:presLayoutVars>
      </dgm:prSet>
      <dgm:spPr/>
    </dgm:pt>
    <dgm:pt modelId="{A6D8D205-74DF-CA41-89D5-3341ED11B06D}" type="pres">
      <dgm:prSet presAssocID="{CC230604-1E2A-4948-9F54-58CB21C8105B}" presName="FiveConn_3-4" presStyleLbl="fgAccFollowNode1" presStyleIdx="2" presStyleCnt="4">
        <dgm:presLayoutVars>
          <dgm:bulletEnabled val="1"/>
        </dgm:presLayoutVars>
      </dgm:prSet>
      <dgm:spPr/>
    </dgm:pt>
    <dgm:pt modelId="{2F86D6FC-FE77-CA40-B7A0-2E38CDB43EF7}" type="pres">
      <dgm:prSet presAssocID="{CC230604-1E2A-4948-9F54-58CB21C8105B}" presName="FiveConn_4-5" presStyleLbl="fgAccFollowNode1" presStyleIdx="3" presStyleCnt="4">
        <dgm:presLayoutVars>
          <dgm:bulletEnabled val="1"/>
        </dgm:presLayoutVars>
      </dgm:prSet>
      <dgm:spPr/>
    </dgm:pt>
    <dgm:pt modelId="{AD853F22-DDB5-DC4C-B6D9-8C90347543C0}" type="pres">
      <dgm:prSet presAssocID="{CC230604-1E2A-4948-9F54-58CB21C8105B}" presName="FiveNodes_1_text" presStyleLbl="node1" presStyleIdx="4" presStyleCnt="5">
        <dgm:presLayoutVars>
          <dgm:bulletEnabled val="1"/>
        </dgm:presLayoutVars>
      </dgm:prSet>
      <dgm:spPr/>
    </dgm:pt>
    <dgm:pt modelId="{EF08698F-3DE5-C146-9993-9E194557F321}" type="pres">
      <dgm:prSet presAssocID="{CC230604-1E2A-4948-9F54-58CB21C8105B}" presName="FiveNodes_2_text" presStyleLbl="node1" presStyleIdx="4" presStyleCnt="5">
        <dgm:presLayoutVars>
          <dgm:bulletEnabled val="1"/>
        </dgm:presLayoutVars>
      </dgm:prSet>
      <dgm:spPr/>
    </dgm:pt>
    <dgm:pt modelId="{02FA9E9E-572D-7C42-B7C1-0D8234E0825E}" type="pres">
      <dgm:prSet presAssocID="{CC230604-1E2A-4948-9F54-58CB21C8105B}" presName="FiveNodes_3_text" presStyleLbl="node1" presStyleIdx="4" presStyleCnt="5">
        <dgm:presLayoutVars>
          <dgm:bulletEnabled val="1"/>
        </dgm:presLayoutVars>
      </dgm:prSet>
      <dgm:spPr/>
    </dgm:pt>
    <dgm:pt modelId="{0CE04C65-F4D6-4742-BD9F-DB2E84D9904A}" type="pres">
      <dgm:prSet presAssocID="{CC230604-1E2A-4948-9F54-58CB21C8105B}" presName="FiveNodes_4_text" presStyleLbl="node1" presStyleIdx="4" presStyleCnt="5">
        <dgm:presLayoutVars>
          <dgm:bulletEnabled val="1"/>
        </dgm:presLayoutVars>
      </dgm:prSet>
      <dgm:spPr/>
    </dgm:pt>
    <dgm:pt modelId="{FC54E29C-0985-D240-B0CF-06CC02F9D3C2}" type="pres">
      <dgm:prSet presAssocID="{CC230604-1E2A-4948-9F54-58CB21C8105B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2290C502-D5D8-4B33-A544-49DD711D567A}" srcId="{CC230604-1E2A-4948-9F54-58CB21C8105B}" destId="{73AE3949-F6E0-4C75-A726-FFECB701EFF1}" srcOrd="1" destOrd="0" parTransId="{8118D789-9CE6-429D-88A3-27CBF4597D99}" sibTransId="{5CEFBC51-33A1-4EA9-9057-F2B5AF42228E}"/>
    <dgm:cxn modelId="{09FE4B04-70D5-3441-A75A-06B10EB5E58C}" type="presOf" srcId="{902D85A4-3BB4-4B85-9105-27A86A133214}" destId="{02FA9E9E-572D-7C42-B7C1-0D8234E0825E}" srcOrd="1" destOrd="0" presId="urn:microsoft.com/office/officeart/2005/8/layout/vProcess5"/>
    <dgm:cxn modelId="{D8053C1F-FF8E-478C-B68C-15A1E7D9E727}" srcId="{CC230604-1E2A-4948-9F54-58CB21C8105B}" destId="{902D85A4-3BB4-4B85-9105-27A86A133214}" srcOrd="2" destOrd="0" parTransId="{A5588416-2F96-4C04-A0CA-7C5FCC522272}" sibTransId="{71D42771-193C-4569-9654-16739CF9985A}"/>
    <dgm:cxn modelId="{C4209C3C-1D1B-486F-B55D-0E8743FD5F36}" srcId="{CC230604-1E2A-4948-9F54-58CB21C8105B}" destId="{3D66199A-819A-4FF1-A019-8CD6209A5E80}" srcOrd="0" destOrd="0" parTransId="{48D83249-0229-408A-AA36-550D482E3EE7}" sibTransId="{61151D1C-3E37-4797-9725-DA77FF0CE33C}"/>
    <dgm:cxn modelId="{C85FD044-9294-4346-9478-873D7A07CAE4}" srcId="{CC230604-1E2A-4948-9F54-58CB21C8105B}" destId="{3D571E4F-C73A-4A04-9084-858BDBF170AA}" srcOrd="4" destOrd="0" parTransId="{684D4FF6-2A04-4B8D-BC78-F3F5449D195F}" sibTransId="{7D4A1FC4-7A0D-4448-8F2A-77CBDF205F7E}"/>
    <dgm:cxn modelId="{43214E4D-0E1B-1145-A233-095B95A10CC1}" type="presOf" srcId="{902D85A4-3BB4-4B85-9105-27A86A133214}" destId="{51C05FFE-266E-7A4F-AB49-A6C4CF56ACFE}" srcOrd="0" destOrd="0" presId="urn:microsoft.com/office/officeart/2005/8/layout/vProcess5"/>
    <dgm:cxn modelId="{540BD253-F63D-AD4F-8714-73AD56F274B6}" type="presOf" srcId="{DCC631EC-8723-4E08-87B9-C89391EFA211}" destId="{5234B12E-51D9-4242-9BF7-78D0F27FA16B}" srcOrd="0" destOrd="0" presId="urn:microsoft.com/office/officeart/2005/8/layout/vProcess5"/>
    <dgm:cxn modelId="{7E083766-3497-C143-B3D3-43D4F8850591}" type="presOf" srcId="{61151D1C-3E37-4797-9725-DA77FF0CE33C}" destId="{FA7998CB-4239-4142-B401-2D4804E7562B}" srcOrd="0" destOrd="0" presId="urn:microsoft.com/office/officeart/2005/8/layout/vProcess5"/>
    <dgm:cxn modelId="{B7BA126C-74BD-1548-87C6-70265AA914FB}" type="presOf" srcId="{3D571E4F-C73A-4A04-9084-858BDBF170AA}" destId="{FC54E29C-0985-D240-B0CF-06CC02F9D3C2}" srcOrd="1" destOrd="0" presId="urn:microsoft.com/office/officeart/2005/8/layout/vProcess5"/>
    <dgm:cxn modelId="{898EDC6E-0B16-0E4D-8EFF-BDA855CC1A5A}" type="presOf" srcId="{3D66199A-819A-4FF1-A019-8CD6209A5E80}" destId="{AD853F22-DDB5-DC4C-B6D9-8C90347543C0}" srcOrd="1" destOrd="0" presId="urn:microsoft.com/office/officeart/2005/8/layout/vProcess5"/>
    <dgm:cxn modelId="{1AA01E83-4648-4118-992A-E07EF5939C9F}" srcId="{CC230604-1E2A-4948-9F54-58CB21C8105B}" destId="{DCC631EC-8723-4E08-87B9-C89391EFA211}" srcOrd="3" destOrd="0" parTransId="{D89C79D2-9DCA-43DD-B7FF-B15AC6B29FBC}" sibTransId="{B3D78290-8775-49ED-8FC1-AE00A6F7B5EA}"/>
    <dgm:cxn modelId="{B84C6C84-275F-0847-A85C-8FADAC6E27C1}" type="presOf" srcId="{73AE3949-F6E0-4C75-A726-FFECB701EFF1}" destId="{EF08698F-3DE5-C146-9993-9E194557F321}" srcOrd="1" destOrd="0" presId="urn:microsoft.com/office/officeart/2005/8/layout/vProcess5"/>
    <dgm:cxn modelId="{C14C319F-86FB-6348-B790-74D5F940F75B}" type="presOf" srcId="{DCC631EC-8723-4E08-87B9-C89391EFA211}" destId="{0CE04C65-F4D6-4742-BD9F-DB2E84D9904A}" srcOrd="1" destOrd="0" presId="urn:microsoft.com/office/officeart/2005/8/layout/vProcess5"/>
    <dgm:cxn modelId="{2C6B65A1-1BEC-A74D-9A4A-5FACA05BB01E}" type="presOf" srcId="{3D66199A-819A-4FF1-A019-8CD6209A5E80}" destId="{B6B3F601-8E6B-AD4D-AC49-AB4F0F8D9BCC}" srcOrd="0" destOrd="0" presId="urn:microsoft.com/office/officeart/2005/8/layout/vProcess5"/>
    <dgm:cxn modelId="{027325AE-62CE-0740-BA49-459064DA9DD2}" type="presOf" srcId="{B3D78290-8775-49ED-8FC1-AE00A6F7B5EA}" destId="{2F86D6FC-FE77-CA40-B7A0-2E38CDB43EF7}" srcOrd="0" destOrd="0" presId="urn:microsoft.com/office/officeart/2005/8/layout/vProcess5"/>
    <dgm:cxn modelId="{0ED1F9BA-3216-9A4A-B720-45D803A6A109}" type="presOf" srcId="{73AE3949-F6E0-4C75-A726-FFECB701EFF1}" destId="{657FA46C-7AED-F144-897C-0EDDD304EF8A}" srcOrd="0" destOrd="0" presId="urn:microsoft.com/office/officeart/2005/8/layout/vProcess5"/>
    <dgm:cxn modelId="{5EDB71BE-43D7-B94B-8278-349CC9332F05}" type="presOf" srcId="{5CEFBC51-33A1-4EA9-9057-F2B5AF42228E}" destId="{C9A5941E-BB9C-DD4D-B160-D3AA94BEAC66}" srcOrd="0" destOrd="0" presId="urn:microsoft.com/office/officeart/2005/8/layout/vProcess5"/>
    <dgm:cxn modelId="{AF371BCF-C23C-CE4A-8EB9-AF400E4DFF3A}" type="presOf" srcId="{CC230604-1E2A-4948-9F54-58CB21C8105B}" destId="{1B1BB435-7357-E646-9D53-6D1C3F167490}" srcOrd="0" destOrd="0" presId="urn:microsoft.com/office/officeart/2005/8/layout/vProcess5"/>
    <dgm:cxn modelId="{CE8D4AF6-D5FA-CE4F-88F1-411177C80918}" type="presOf" srcId="{71D42771-193C-4569-9654-16739CF9985A}" destId="{A6D8D205-74DF-CA41-89D5-3341ED11B06D}" srcOrd="0" destOrd="0" presId="urn:microsoft.com/office/officeart/2005/8/layout/vProcess5"/>
    <dgm:cxn modelId="{182D56F9-C249-3D48-A64C-73FB7E252FB4}" type="presOf" srcId="{3D571E4F-C73A-4A04-9084-858BDBF170AA}" destId="{0CAF9F36-2071-5C40-83D8-993999DC93C9}" srcOrd="0" destOrd="0" presId="urn:microsoft.com/office/officeart/2005/8/layout/vProcess5"/>
    <dgm:cxn modelId="{3D2C24CC-BFB8-8A49-BB8E-A7DC694E98AD}" type="presParOf" srcId="{1B1BB435-7357-E646-9D53-6D1C3F167490}" destId="{E45A5163-D7F4-3249-9800-9F1BC659BE3E}" srcOrd="0" destOrd="0" presId="urn:microsoft.com/office/officeart/2005/8/layout/vProcess5"/>
    <dgm:cxn modelId="{93DAB5C8-EB32-8045-912C-0B21FEDB8091}" type="presParOf" srcId="{1B1BB435-7357-E646-9D53-6D1C3F167490}" destId="{B6B3F601-8E6B-AD4D-AC49-AB4F0F8D9BCC}" srcOrd="1" destOrd="0" presId="urn:microsoft.com/office/officeart/2005/8/layout/vProcess5"/>
    <dgm:cxn modelId="{4539D662-D93E-2A48-84C6-DDC04820CD43}" type="presParOf" srcId="{1B1BB435-7357-E646-9D53-6D1C3F167490}" destId="{657FA46C-7AED-F144-897C-0EDDD304EF8A}" srcOrd="2" destOrd="0" presId="urn:microsoft.com/office/officeart/2005/8/layout/vProcess5"/>
    <dgm:cxn modelId="{8A9AC64F-A536-374C-90B7-58C1548ED808}" type="presParOf" srcId="{1B1BB435-7357-E646-9D53-6D1C3F167490}" destId="{51C05FFE-266E-7A4F-AB49-A6C4CF56ACFE}" srcOrd="3" destOrd="0" presId="urn:microsoft.com/office/officeart/2005/8/layout/vProcess5"/>
    <dgm:cxn modelId="{FFE0FFDD-A29B-264D-8B8B-6F60EF0FF077}" type="presParOf" srcId="{1B1BB435-7357-E646-9D53-6D1C3F167490}" destId="{5234B12E-51D9-4242-9BF7-78D0F27FA16B}" srcOrd="4" destOrd="0" presId="urn:microsoft.com/office/officeart/2005/8/layout/vProcess5"/>
    <dgm:cxn modelId="{22207AD0-EE75-444A-8DAA-6F3E9183F883}" type="presParOf" srcId="{1B1BB435-7357-E646-9D53-6D1C3F167490}" destId="{0CAF9F36-2071-5C40-83D8-993999DC93C9}" srcOrd="5" destOrd="0" presId="urn:microsoft.com/office/officeart/2005/8/layout/vProcess5"/>
    <dgm:cxn modelId="{21BA7912-CEEA-CB41-BFCB-FAAB4F699FE7}" type="presParOf" srcId="{1B1BB435-7357-E646-9D53-6D1C3F167490}" destId="{FA7998CB-4239-4142-B401-2D4804E7562B}" srcOrd="6" destOrd="0" presId="urn:microsoft.com/office/officeart/2005/8/layout/vProcess5"/>
    <dgm:cxn modelId="{3C69B761-144D-694D-BEEE-FA7C086805F0}" type="presParOf" srcId="{1B1BB435-7357-E646-9D53-6D1C3F167490}" destId="{C9A5941E-BB9C-DD4D-B160-D3AA94BEAC66}" srcOrd="7" destOrd="0" presId="urn:microsoft.com/office/officeart/2005/8/layout/vProcess5"/>
    <dgm:cxn modelId="{0CE40849-F87B-774A-A24B-9CDB55DB13C7}" type="presParOf" srcId="{1B1BB435-7357-E646-9D53-6D1C3F167490}" destId="{A6D8D205-74DF-CA41-89D5-3341ED11B06D}" srcOrd="8" destOrd="0" presId="urn:microsoft.com/office/officeart/2005/8/layout/vProcess5"/>
    <dgm:cxn modelId="{19A24EB7-2DE3-494D-ACB5-17D7B370D7F8}" type="presParOf" srcId="{1B1BB435-7357-E646-9D53-6D1C3F167490}" destId="{2F86D6FC-FE77-CA40-B7A0-2E38CDB43EF7}" srcOrd="9" destOrd="0" presId="urn:microsoft.com/office/officeart/2005/8/layout/vProcess5"/>
    <dgm:cxn modelId="{599AFF61-E9E6-C749-BF02-241C52E350ED}" type="presParOf" srcId="{1B1BB435-7357-E646-9D53-6D1C3F167490}" destId="{AD853F22-DDB5-DC4C-B6D9-8C90347543C0}" srcOrd="10" destOrd="0" presId="urn:microsoft.com/office/officeart/2005/8/layout/vProcess5"/>
    <dgm:cxn modelId="{AC238DC3-0ECA-9C42-8992-04C40A502F51}" type="presParOf" srcId="{1B1BB435-7357-E646-9D53-6D1C3F167490}" destId="{EF08698F-3DE5-C146-9993-9E194557F321}" srcOrd="11" destOrd="0" presId="urn:microsoft.com/office/officeart/2005/8/layout/vProcess5"/>
    <dgm:cxn modelId="{748ED766-A604-9D49-8334-9742B1E9E387}" type="presParOf" srcId="{1B1BB435-7357-E646-9D53-6D1C3F167490}" destId="{02FA9E9E-572D-7C42-B7C1-0D8234E0825E}" srcOrd="12" destOrd="0" presId="urn:microsoft.com/office/officeart/2005/8/layout/vProcess5"/>
    <dgm:cxn modelId="{4683B5C4-98A7-4440-89A8-2199D1D77F52}" type="presParOf" srcId="{1B1BB435-7357-E646-9D53-6D1C3F167490}" destId="{0CE04C65-F4D6-4742-BD9F-DB2E84D9904A}" srcOrd="13" destOrd="0" presId="urn:microsoft.com/office/officeart/2005/8/layout/vProcess5"/>
    <dgm:cxn modelId="{768EA8D0-0384-A546-8C43-72E0FA18B218}" type="presParOf" srcId="{1B1BB435-7357-E646-9D53-6D1C3F167490}" destId="{FC54E29C-0985-D240-B0CF-06CC02F9D3C2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B3F601-8E6B-AD4D-AC49-AB4F0F8D9BCC}">
      <dsp:nvSpPr>
        <dsp:cNvPr id="0" name=""/>
        <dsp:cNvSpPr/>
      </dsp:nvSpPr>
      <dsp:spPr>
        <a:xfrm>
          <a:off x="0" y="0"/>
          <a:ext cx="8097012" cy="74895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/>
            <a:t>16 registros con carga y retención</a:t>
          </a:r>
          <a:endParaRPr lang="en-US" sz="3200" kern="1200"/>
        </a:p>
      </dsp:txBody>
      <dsp:txXfrm>
        <a:off x="21936" y="21936"/>
        <a:ext cx="7201208" cy="705078"/>
      </dsp:txXfrm>
    </dsp:sp>
    <dsp:sp modelId="{657FA46C-7AED-F144-897C-0EDDD304EF8A}">
      <dsp:nvSpPr>
        <dsp:cNvPr id="0" name=""/>
        <dsp:cNvSpPr/>
      </dsp:nvSpPr>
      <dsp:spPr>
        <a:xfrm>
          <a:off x="604647" y="852971"/>
          <a:ext cx="8097012" cy="74895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1 Barrel shifter combinatorio</a:t>
          </a:r>
          <a:endParaRPr lang="en-US" sz="3200" kern="1200" dirty="0"/>
        </a:p>
      </dsp:txBody>
      <dsp:txXfrm>
        <a:off x="626583" y="874907"/>
        <a:ext cx="6961675" cy="705078"/>
      </dsp:txXfrm>
    </dsp:sp>
    <dsp:sp modelId="{51C05FFE-266E-7A4F-AB49-A6C4CF56ACFE}">
      <dsp:nvSpPr>
        <dsp:cNvPr id="0" name=""/>
        <dsp:cNvSpPr/>
      </dsp:nvSpPr>
      <dsp:spPr>
        <a:xfrm>
          <a:off x="1209293" y="1705943"/>
          <a:ext cx="8097012" cy="74895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/>
            <a:t>2 Multiplexores 16 a 1 </a:t>
          </a:r>
          <a:endParaRPr lang="en-US" sz="3200" kern="1200"/>
        </a:p>
      </dsp:txBody>
      <dsp:txXfrm>
        <a:off x="1231229" y="1727879"/>
        <a:ext cx="6961675" cy="705078"/>
      </dsp:txXfrm>
    </dsp:sp>
    <dsp:sp modelId="{5234B12E-51D9-4242-9BF7-78D0F27FA16B}">
      <dsp:nvSpPr>
        <dsp:cNvPr id="0" name=""/>
        <dsp:cNvSpPr/>
      </dsp:nvSpPr>
      <dsp:spPr>
        <a:xfrm>
          <a:off x="1813940" y="2558914"/>
          <a:ext cx="8097012" cy="74895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/>
            <a:t>1 Multiplexor 2 a 1</a:t>
          </a:r>
          <a:endParaRPr lang="en-US" sz="3200" kern="1200"/>
        </a:p>
      </dsp:txBody>
      <dsp:txXfrm>
        <a:off x="1835876" y="2580850"/>
        <a:ext cx="6961675" cy="705078"/>
      </dsp:txXfrm>
    </dsp:sp>
    <dsp:sp modelId="{0CAF9F36-2071-5C40-83D8-993999DC93C9}">
      <dsp:nvSpPr>
        <dsp:cNvPr id="0" name=""/>
        <dsp:cNvSpPr/>
      </dsp:nvSpPr>
      <dsp:spPr>
        <a:xfrm>
          <a:off x="2418587" y="3411886"/>
          <a:ext cx="8097012" cy="74895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/>
            <a:t>1 Demultiplexor 1 a 16</a:t>
          </a:r>
          <a:endParaRPr lang="en-US" sz="3200" kern="1200"/>
        </a:p>
      </dsp:txBody>
      <dsp:txXfrm>
        <a:off x="2440523" y="3433822"/>
        <a:ext cx="6961675" cy="705078"/>
      </dsp:txXfrm>
    </dsp:sp>
    <dsp:sp modelId="{FA7998CB-4239-4142-B401-2D4804E7562B}">
      <dsp:nvSpPr>
        <dsp:cNvPr id="0" name=""/>
        <dsp:cNvSpPr/>
      </dsp:nvSpPr>
      <dsp:spPr>
        <a:xfrm>
          <a:off x="7610194" y="547150"/>
          <a:ext cx="486817" cy="48681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7719728" y="547150"/>
        <a:ext cx="267749" cy="366330"/>
      </dsp:txXfrm>
    </dsp:sp>
    <dsp:sp modelId="{C9A5941E-BB9C-DD4D-B160-D3AA94BEAC66}">
      <dsp:nvSpPr>
        <dsp:cNvPr id="0" name=""/>
        <dsp:cNvSpPr/>
      </dsp:nvSpPr>
      <dsp:spPr>
        <a:xfrm>
          <a:off x="8214841" y="1400121"/>
          <a:ext cx="486817" cy="486817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8324375" y="1400121"/>
        <a:ext cx="267749" cy="366330"/>
      </dsp:txXfrm>
    </dsp:sp>
    <dsp:sp modelId="{A6D8D205-74DF-CA41-89D5-3341ED11B06D}">
      <dsp:nvSpPr>
        <dsp:cNvPr id="0" name=""/>
        <dsp:cNvSpPr/>
      </dsp:nvSpPr>
      <dsp:spPr>
        <a:xfrm>
          <a:off x="8819488" y="2240610"/>
          <a:ext cx="486817" cy="486817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8929022" y="2240610"/>
        <a:ext cx="267749" cy="366330"/>
      </dsp:txXfrm>
    </dsp:sp>
    <dsp:sp modelId="{2F86D6FC-FE77-CA40-B7A0-2E38CDB43EF7}">
      <dsp:nvSpPr>
        <dsp:cNvPr id="0" name=""/>
        <dsp:cNvSpPr/>
      </dsp:nvSpPr>
      <dsp:spPr>
        <a:xfrm>
          <a:off x="9424135" y="3101903"/>
          <a:ext cx="486817" cy="48681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9533669" y="3101903"/>
        <a:ext cx="267749" cy="3663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97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10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713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9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81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934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79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532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49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69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65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48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7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DD923B-264C-0B47-8A52-AE842FB280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r>
              <a:rPr lang="es-MX" dirty="0"/>
              <a:t>ESCOMips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D28DD7E-C839-F14F-BCFF-A5DC6ACB00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r>
              <a:rPr lang="es-MX" dirty="0"/>
              <a:t>Archivo de Registos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05E9D3-A5C6-4DA6-B55D-01075D5369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80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71228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A2582D4F-6F99-0F4B-9704-F8A1FC92EC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1210643"/>
              </p:ext>
            </p:extLst>
          </p:nvPr>
        </p:nvGraphicFramePr>
        <p:xfrm>
          <a:off x="7975597" y="1760220"/>
          <a:ext cx="2520584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2014">
                  <a:extLst>
                    <a:ext uri="{9D8B030D-6E8A-4147-A177-3AD203B41FA5}">
                      <a16:colId xmlns:a16="http://schemas.microsoft.com/office/drawing/2014/main" val="1489859756"/>
                    </a:ext>
                  </a:extLst>
                </a:gridCol>
                <a:gridCol w="1000088">
                  <a:extLst>
                    <a:ext uri="{9D8B030D-6E8A-4147-A177-3AD203B41FA5}">
                      <a16:colId xmlns:a16="http://schemas.microsoft.com/office/drawing/2014/main" val="372155475"/>
                    </a:ext>
                  </a:extLst>
                </a:gridCol>
                <a:gridCol w="998482">
                  <a:extLst>
                    <a:ext uri="{9D8B030D-6E8A-4147-A177-3AD203B41FA5}">
                      <a16:colId xmlns:a16="http://schemas.microsoft.com/office/drawing/2014/main" val="1318140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s(1)=0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s(1)=1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75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p(0)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496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6881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99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41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312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650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61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019624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C66068FC-2E5A-3040-9346-027E3E19B118}"/>
              </a:ext>
            </a:extLst>
          </p:cNvPr>
          <p:cNvSpPr txBox="1"/>
          <p:nvPr/>
        </p:nvSpPr>
        <p:spPr>
          <a:xfrm>
            <a:off x="7975597" y="118322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Para </a:t>
            </a:r>
            <a:r>
              <a:rPr lang="es-MX" i="1" dirty="0"/>
              <a:t>i = 1</a:t>
            </a:r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5E888A9-7787-3E4C-BFA9-541A346EC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681766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924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7AFD99D6-B3E1-5C46-9846-B2C71016C9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243130"/>
              </p:ext>
            </p:extLst>
          </p:nvPr>
        </p:nvGraphicFramePr>
        <p:xfrm>
          <a:off x="7997612" y="1807178"/>
          <a:ext cx="2520584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2014">
                  <a:extLst>
                    <a:ext uri="{9D8B030D-6E8A-4147-A177-3AD203B41FA5}">
                      <a16:colId xmlns:a16="http://schemas.microsoft.com/office/drawing/2014/main" val="1489859756"/>
                    </a:ext>
                  </a:extLst>
                </a:gridCol>
                <a:gridCol w="1000088">
                  <a:extLst>
                    <a:ext uri="{9D8B030D-6E8A-4147-A177-3AD203B41FA5}">
                      <a16:colId xmlns:a16="http://schemas.microsoft.com/office/drawing/2014/main" val="372155475"/>
                    </a:ext>
                  </a:extLst>
                </a:gridCol>
                <a:gridCol w="998482">
                  <a:extLst>
                    <a:ext uri="{9D8B030D-6E8A-4147-A177-3AD203B41FA5}">
                      <a16:colId xmlns:a16="http://schemas.microsoft.com/office/drawing/2014/main" val="1318140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s(2)=0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s(2)=1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75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p(0)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496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6881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99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41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312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650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61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019624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1C17D120-7FAB-D540-9231-DFAAB88C4005}"/>
              </a:ext>
            </a:extLst>
          </p:cNvPr>
          <p:cNvSpPr txBox="1"/>
          <p:nvPr/>
        </p:nvSpPr>
        <p:spPr>
          <a:xfrm>
            <a:off x="7997612" y="1230180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Para </a:t>
            </a:r>
            <a:r>
              <a:rPr lang="es-MX" i="1" dirty="0"/>
              <a:t>i = 2</a:t>
            </a:r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E277BC0-F5A7-1240-922C-1DAFA899C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681766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306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CEDC522-4BEE-AE46-A858-DFA10E564BBF}"/>
              </a:ext>
            </a:extLst>
          </p:cNvPr>
          <p:cNvSpPr txBox="1"/>
          <p:nvPr/>
        </p:nvSpPr>
        <p:spPr>
          <a:xfrm>
            <a:off x="375557" y="587828"/>
            <a:ext cx="93725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/>
              <a:t>De forma general, para un barrel shifter de </a:t>
            </a:r>
            <a:r>
              <a:rPr lang="es-MX" sz="2800" i="1" dirty="0"/>
              <a:t>N</a:t>
            </a:r>
            <a:r>
              <a:rPr lang="es-MX" sz="2800" dirty="0"/>
              <a:t> bits con corrimiento a la izquierda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3581E56C-BC0D-5F4B-B910-7ADCD7A9E9F6}"/>
                  </a:ext>
                </a:extLst>
              </p:cNvPr>
              <p:cNvSpPr txBox="1"/>
              <p:nvPr/>
            </p:nvSpPr>
            <p:spPr>
              <a:xfrm>
                <a:off x="824593" y="1494972"/>
                <a:ext cx="238065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=0, 1, …, </m:t>
                      </m:r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𝑙𝑜𝑔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s-MX" dirty="0"/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3581E56C-BC0D-5F4B-B910-7ADCD7A9E9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593" y="1494972"/>
                <a:ext cx="2380652" cy="276999"/>
              </a:xfrm>
              <a:prstGeom prst="rect">
                <a:avLst/>
              </a:prstGeom>
              <a:blipFill>
                <a:blip r:embed="rId2"/>
                <a:stretch>
                  <a:fillRect l="-1596" r="-2660" b="-34783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A54527C8-A06E-0647-9A6A-318E4EEC9C6F}"/>
                  </a:ext>
                </a:extLst>
              </p:cNvPr>
              <p:cNvSpPr txBox="1"/>
              <p:nvPr/>
            </p:nvSpPr>
            <p:spPr>
              <a:xfrm>
                <a:off x="1327615" y="1873239"/>
                <a:ext cx="1374607" cy="28591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=0 ;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&lt; </m:t>
                      </m:r>
                      <m:sSup>
                        <m:sSup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</m:oMath>
                  </m:oMathPara>
                </a14:m>
                <a:endParaRPr lang="es-MX" dirty="0"/>
              </a:p>
            </p:txBody>
          </p:sp>
        </mc:Choice>
        <mc:Fallback xmlns="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A54527C8-A06E-0647-9A6A-318E4EEC9C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7615" y="1873239"/>
                <a:ext cx="1374607" cy="285912"/>
              </a:xfrm>
              <a:prstGeom prst="rect">
                <a:avLst/>
              </a:prstGeom>
              <a:blipFill>
                <a:blip r:embed="rId3"/>
                <a:stretch>
                  <a:fillRect l="-4587" b="-33333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485C062E-195C-3C45-AD53-7DFC9CA4A9C1}"/>
                  </a:ext>
                </a:extLst>
              </p:cNvPr>
              <p:cNvSpPr txBox="1"/>
              <p:nvPr/>
            </p:nvSpPr>
            <p:spPr>
              <a:xfrm>
                <a:off x="1523020" y="2260419"/>
                <a:ext cx="2358403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𝑚</m:t>
                      </m:r>
                      <m:d>
                        <m:d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0       ;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d>
                                <m:dPr>
                                  <m:ctrlP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 ;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d>
                                <m:dPr>
                                  <m:ctrlP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MX" dirty="0"/>
              </a:p>
            </p:txBody>
          </p:sp>
        </mc:Choice>
        <mc:Fallback xmlns="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485C062E-195C-3C45-AD53-7DFC9CA4A9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3020" y="2260419"/>
                <a:ext cx="2358403" cy="617861"/>
              </a:xfrm>
              <a:prstGeom prst="rect">
                <a:avLst/>
              </a:prstGeom>
              <a:blipFill>
                <a:blip r:embed="rId4"/>
                <a:stretch>
                  <a:fillRect l="-15591" t="-224000" r="-1613" b="-32200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B57B2A32-A943-1B4E-9C46-C790BE7408AB}"/>
                  </a:ext>
                </a:extLst>
              </p:cNvPr>
              <p:cNvSpPr txBox="1"/>
              <p:nvPr/>
            </p:nvSpPr>
            <p:spPr>
              <a:xfrm>
                <a:off x="1327615" y="3058173"/>
                <a:ext cx="1435586" cy="28591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 ;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es-MX" dirty="0"/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B57B2A32-A943-1B4E-9C46-C790BE7408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7615" y="3058173"/>
                <a:ext cx="1435586" cy="285912"/>
              </a:xfrm>
              <a:prstGeom prst="rect">
                <a:avLst/>
              </a:prstGeom>
              <a:blipFill>
                <a:blip r:embed="rId5"/>
                <a:stretch>
                  <a:fillRect l="-4386" r="-1754" b="-3913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8CB320E1-0BA4-4E49-96B8-72C3CB1837FE}"/>
                  </a:ext>
                </a:extLst>
              </p:cNvPr>
              <p:cNvSpPr txBox="1"/>
              <p:nvPr/>
            </p:nvSpPr>
            <p:spPr>
              <a:xfrm>
                <a:off x="1523019" y="3344085"/>
                <a:ext cx="2854563" cy="7194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𝑚</m:t>
                      </m:r>
                      <m:d>
                        <m:d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s-E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s-E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sup>
                                      <m:r>
                                        <a:rPr lang="es-E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  ;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d>
                                <m:dPr>
                                  <m:ctrlP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           ;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d>
                                <m:dPr>
                                  <m:ctrlP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s-MX" dirty="0"/>
              </a:p>
            </p:txBody>
          </p:sp>
        </mc:Choice>
        <mc:Fallback xmlns="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8CB320E1-0BA4-4E49-96B8-72C3CB1837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3019" y="3344085"/>
                <a:ext cx="2854563" cy="719428"/>
              </a:xfrm>
              <a:prstGeom prst="rect">
                <a:avLst/>
              </a:prstGeom>
              <a:blipFill>
                <a:blip r:embed="rId6"/>
                <a:stretch>
                  <a:fillRect l="-19111" t="-222414" r="-1333" b="-318966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uadroTexto 9">
            <a:extLst>
              <a:ext uri="{FF2B5EF4-FFF2-40B4-BE49-F238E27FC236}">
                <a16:creationId xmlns:a16="http://schemas.microsoft.com/office/drawing/2014/main" id="{BE91EAB5-397E-BD45-83C0-8DA38AEA1C1E}"/>
              </a:ext>
            </a:extLst>
          </p:cNvPr>
          <p:cNvSpPr txBox="1"/>
          <p:nvPr/>
        </p:nvSpPr>
        <p:spPr>
          <a:xfrm>
            <a:off x="5824576" y="1323697"/>
            <a:ext cx="66147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/>
              <a:t>Ejercicio: Realizar el análisis para obtener las ecuaciones para el </a:t>
            </a:r>
            <a:r>
              <a:rPr lang="es-MX" sz="2800" i="1" dirty="0"/>
              <a:t>barrel shifter </a:t>
            </a:r>
            <a:r>
              <a:rPr lang="es-MX" sz="2800" dirty="0"/>
              <a:t>hacia la derecha </a:t>
            </a:r>
          </a:p>
        </p:txBody>
      </p:sp>
      <p:sp>
        <p:nvSpPr>
          <p:cNvPr id="11" name="Flecha derecha 10">
            <a:extLst>
              <a:ext uri="{FF2B5EF4-FFF2-40B4-BE49-F238E27FC236}">
                <a16:creationId xmlns:a16="http://schemas.microsoft.com/office/drawing/2014/main" id="{2000B12D-949F-924D-8187-098D26BEA00F}"/>
              </a:ext>
            </a:extLst>
          </p:cNvPr>
          <p:cNvSpPr/>
          <p:nvPr/>
        </p:nvSpPr>
        <p:spPr>
          <a:xfrm>
            <a:off x="5227504" y="1426573"/>
            <a:ext cx="597072" cy="465827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79993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1A1F6A7-3124-2A4F-8C9B-1CBABB7E0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3" y="0"/>
            <a:ext cx="4878612" cy="68580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02D3FBC4-B790-7F49-AF1A-C976B1E8A825}"/>
              </a:ext>
            </a:extLst>
          </p:cNvPr>
          <p:cNvSpPr txBox="1"/>
          <p:nvPr/>
        </p:nvSpPr>
        <p:spPr>
          <a:xfrm>
            <a:off x="4886325" y="695662"/>
            <a:ext cx="57438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Architecture</a:t>
            </a:r>
          </a:p>
          <a:p>
            <a:endParaRPr lang="es-MX" dirty="0"/>
          </a:p>
          <a:p>
            <a:r>
              <a:rPr lang="es-MX" dirty="0"/>
              <a:t>Type conjunto is array 0 to 15 of std _log ….</a:t>
            </a:r>
          </a:p>
          <a:p>
            <a:r>
              <a:rPr lang="es-MX" dirty="0"/>
              <a:t>Signal banco: conjunto;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CICLO : FOR i in 0 to 15 generate</a:t>
            </a:r>
          </a:p>
          <a:p>
            <a:r>
              <a:rPr lang="es-MX" dirty="0"/>
              <a:t>Elemento : Registro   Port map ( </a:t>
            </a:r>
          </a:p>
          <a:p>
            <a:r>
              <a:rPr lang="es-MX" dirty="0"/>
              <a:t>d =&gt; sal_mux,</a:t>
            </a:r>
          </a:p>
          <a:p>
            <a:r>
              <a:rPr lang="es-MX" dirty="0"/>
              <a:t>q =&gt; banco(i), </a:t>
            </a:r>
          </a:p>
          <a:p>
            <a:r>
              <a:rPr lang="es-MX" dirty="0"/>
              <a:t>Clr =&gt; clr,</a:t>
            </a:r>
          </a:p>
          <a:p>
            <a:r>
              <a:rPr lang="es-MX" dirty="0"/>
              <a:t>Clk =&gt; clk,</a:t>
            </a:r>
          </a:p>
          <a:p>
            <a:r>
              <a:rPr lang="es-MX" dirty="0"/>
              <a:t> l  =&gt; l(i)</a:t>
            </a:r>
          </a:p>
          <a:p>
            <a:r>
              <a:rPr lang="es-MX" dirty="0"/>
              <a:t>);</a:t>
            </a:r>
          </a:p>
        </p:txBody>
      </p: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DC8B1C31-F88D-5446-9393-2B7A38E6B7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351873"/>
              </p:ext>
            </p:extLst>
          </p:nvPr>
        </p:nvGraphicFramePr>
        <p:xfrm>
          <a:off x="4546016" y="5393690"/>
          <a:ext cx="8128000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345731284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3140082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5385485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6565969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551366431"/>
                    </a:ext>
                  </a:extLst>
                </a:gridCol>
                <a:gridCol w="529975">
                  <a:extLst>
                    <a:ext uri="{9D8B030D-6E8A-4147-A177-3AD203B41FA5}">
                      <a16:colId xmlns:a16="http://schemas.microsoft.com/office/drawing/2014/main" val="2061001028"/>
                    </a:ext>
                  </a:extLst>
                </a:gridCol>
                <a:gridCol w="486025">
                  <a:extLst>
                    <a:ext uri="{9D8B030D-6E8A-4147-A177-3AD203B41FA5}">
                      <a16:colId xmlns:a16="http://schemas.microsoft.com/office/drawing/2014/main" val="117946515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35530936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92134246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38728103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39229281"/>
                    </a:ext>
                  </a:extLst>
                </a:gridCol>
                <a:gridCol w="402565">
                  <a:extLst>
                    <a:ext uri="{9D8B030D-6E8A-4147-A177-3AD203B41FA5}">
                      <a16:colId xmlns:a16="http://schemas.microsoft.com/office/drawing/2014/main" val="1287626504"/>
                    </a:ext>
                  </a:extLst>
                </a:gridCol>
                <a:gridCol w="613435">
                  <a:extLst>
                    <a:ext uri="{9D8B030D-6E8A-4147-A177-3AD203B41FA5}">
                      <a16:colId xmlns:a16="http://schemas.microsoft.com/office/drawing/2014/main" val="141778263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9431489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0211845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7882250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15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14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13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12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9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8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7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6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5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4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2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0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356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952201"/>
                  </a:ext>
                </a:extLst>
              </a:tr>
            </a:tbl>
          </a:graphicData>
        </a:graphic>
      </p:graphicFrame>
      <p:sp>
        <p:nvSpPr>
          <p:cNvPr id="8" name="Rectángulo 7">
            <a:extLst>
              <a:ext uri="{FF2B5EF4-FFF2-40B4-BE49-F238E27FC236}">
                <a16:creationId xmlns:a16="http://schemas.microsoft.com/office/drawing/2014/main" id="{8C422E05-5411-1A4C-90C3-030B48A48FD6}"/>
              </a:ext>
            </a:extLst>
          </p:cNvPr>
          <p:cNvSpPr/>
          <p:nvPr/>
        </p:nvSpPr>
        <p:spPr>
          <a:xfrm>
            <a:off x="3332747" y="1395664"/>
            <a:ext cx="132347" cy="38501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28291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953E74-D241-4DDF-8508-F0365EA13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C3C901A-B2F4-4A3C-BCDD-7C8D587EC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2371134"/>
          </a:xfrm>
          <a:custGeom>
            <a:avLst/>
            <a:gdLst>
              <a:gd name="connsiteX0" fmla="*/ 0 w 12192000"/>
              <a:gd name="connsiteY0" fmla="*/ 0 h 2515690"/>
              <a:gd name="connsiteX1" fmla="*/ 170442 w 12192000"/>
              <a:gd name="connsiteY1" fmla="*/ 96074 h 2515690"/>
              <a:gd name="connsiteX2" fmla="*/ 424739 w 12192000"/>
              <a:gd name="connsiteY2" fmla="*/ 224865 h 2515690"/>
              <a:gd name="connsiteX3" fmla="*/ 748273 w 12192000"/>
              <a:gd name="connsiteY3" fmla="*/ 373939 h 2515690"/>
              <a:gd name="connsiteX4" fmla="*/ 1037058 w 12192000"/>
              <a:gd name="connsiteY4" fmla="*/ 499994 h 2515690"/>
              <a:gd name="connsiteX5" fmla="*/ 1101312 w 12192000"/>
              <a:gd name="connsiteY5" fmla="*/ 428540 h 2515690"/>
              <a:gd name="connsiteX6" fmla="*/ 1367071 w 12192000"/>
              <a:gd name="connsiteY6" fmla="*/ 516118 h 2515690"/>
              <a:gd name="connsiteX7" fmla="*/ 2189943 w 12192000"/>
              <a:gd name="connsiteY7" fmla="*/ 794533 h 2515690"/>
              <a:gd name="connsiteX8" fmla="*/ 2390329 w 12192000"/>
              <a:gd name="connsiteY8" fmla="*/ 920897 h 2515690"/>
              <a:gd name="connsiteX9" fmla="*/ 2459570 w 12192000"/>
              <a:gd name="connsiteY9" fmla="*/ 983740 h 2515690"/>
              <a:gd name="connsiteX10" fmla="*/ 2503252 w 12192000"/>
              <a:gd name="connsiteY10" fmla="*/ 1000151 h 2515690"/>
              <a:gd name="connsiteX11" fmla="*/ 2503252 w 12192000"/>
              <a:gd name="connsiteY11" fmla="*/ 1008273 h 2515690"/>
              <a:gd name="connsiteX12" fmla="*/ 2511191 w 12192000"/>
              <a:gd name="connsiteY12" fmla="*/ 1009499 h 2515690"/>
              <a:gd name="connsiteX13" fmla="*/ 2565029 w 12192000"/>
              <a:gd name="connsiteY13" fmla="*/ 1015977 h 2515690"/>
              <a:gd name="connsiteX14" fmla="*/ 2593745 w 12192000"/>
              <a:gd name="connsiteY14" fmla="*/ 1019963 h 2515690"/>
              <a:gd name="connsiteX15" fmla="*/ 2591015 w 12192000"/>
              <a:gd name="connsiteY15" fmla="*/ 1019651 h 2515690"/>
              <a:gd name="connsiteX16" fmla="*/ 2590137 w 12192000"/>
              <a:gd name="connsiteY16" fmla="*/ 1019549 h 2515690"/>
              <a:gd name="connsiteX17" fmla="*/ 2589021 w 12192000"/>
              <a:gd name="connsiteY17" fmla="*/ 1019424 h 2515690"/>
              <a:gd name="connsiteX18" fmla="*/ 2591015 w 12192000"/>
              <a:gd name="connsiteY18" fmla="*/ 1019651 h 2515690"/>
              <a:gd name="connsiteX19" fmla="*/ 2602385 w 12192000"/>
              <a:gd name="connsiteY19" fmla="*/ 1020975 h 2515690"/>
              <a:gd name="connsiteX20" fmla="*/ 2614445 w 12192000"/>
              <a:gd name="connsiteY20" fmla="*/ 1022389 h 2515690"/>
              <a:gd name="connsiteX21" fmla="*/ 2614445 w 12192000"/>
              <a:gd name="connsiteY21" fmla="*/ 1020966 h 2515690"/>
              <a:gd name="connsiteX22" fmla="*/ 2676661 w 12192000"/>
              <a:gd name="connsiteY22" fmla="*/ 1029355 h 2515690"/>
              <a:gd name="connsiteX23" fmla="*/ 2788597 w 12192000"/>
              <a:gd name="connsiteY23" fmla="*/ 1048926 h 2515690"/>
              <a:gd name="connsiteX24" fmla="*/ 2812742 w 12192000"/>
              <a:gd name="connsiteY24" fmla="*/ 1057667 h 2515690"/>
              <a:gd name="connsiteX25" fmla="*/ 2970201 w 12192000"/>
              <a:gd name="connsiteY25" fmla="*/ 949091 h 2515690"/>
              <a:gd name="connsiteX26" fmla="*/ 3030610 w 12192000"/>
              <a:gd name="connsiteY26" fmla="*/ 1049340 h 2515690"/>
              <a:gd name="connsiteX27" fmla="*/ 3058913 w 12192000"/>
              <a:gd name="connsiteY27" fmla="*/ 1048085 h 2515690"/>
              <a:gd name="connsiteX28" fmla="*/ 3072697 w 12192000"/>
              <a:gd name="connsiteY28" fmla="*/ 1045316 h 2515690"/>
              <a:gd name="connsiteX29" fmla="*/ 3083305 w 12192000"/>
              <a:gd name="connsiteY29" fmla="*/ 1040550 h 2515690"/>
              <a:gd name="connsiteX30" fmla="*/ 3125603 w 12192000"/>
              <a:gd name="connsiteY30" fmla="*/ 1004583 h 2515690"/>
              <a:gd name="connsiteX31" fmla="*/ 3385106 w 12192000"/>
              <a:gd name="connsiteY31" fmla="*/ 1042233 h 2515690"/>
              <a:gd name="connsiteX32" fmla="*/ 3424945 w 12192000"/>
              <a:gd name="connsiteY32" fmla="*/ 1065268 h 2515690"/>
              <a:gd name="connsiteX33" fmla="*/ 3436948 w 12192000"/>
              <a:gd name="connsiteY33" fmla="*/ 1068018 h 2515690"/>
              <a:gd name="connsiteX34" fmla="*/ 3466714 w 12192000"/>
              <a:gd name="connsiteY34" fmla="*/ 1063419 h 2515690"/>
              <a:gd name="connsiteX35" fmla="*/ 3550909 w 12192000"/>
              <a:gd name="connsiteY35" fmla="*/ 1044511 h 2515690"/>
              <a:gd name="connsiteX36" fmla="*/ 3555900 w 12192000"/>
              <a:gd name="connsiteY36" fmla="*/ 1041996 h 2515690"/>
              <a:gd name="connsiteX37" fmla="*/ 3625978 w 12192000"/>
              <a:gd name="connsiteY37" fmla="*/ 1023459 h 2515690"/>
              <a:gd name="connsiteX38" fmla="*/ 3632465 w 12192000"/>
              <a:gd name="connsiteY38" fmla="*/ 1023522 h 2515690"/>
              <a:gd name="connsiteX39" fmla="*/ 3649063 w 12192000"/>
              <a:gd name="connsiteY39" fmla="*/ 1018726 h 2515690"/>
              <a:gd name="connsiteX40" fmla="*/ 3805954 w 12192000"/>
              <a:gd name="connsiteY40" fmla="*/ 917517 h 2515690"/>
              <a:gd name="connsiteX41" fmla="*/ 4020506 w 12192000"/>
              <a:gd name="connsiteY41" fmla="*/ 816231 h 2515690"/>
              <a:gd name="connsiteX42" fmla="*/ 4233682 w 12192000"/>
              <a:gd name="connsiteY42" fmla="*/ 799511 h 2515690"/>
              <a:gd name="connsiteX43" fmla="*/ 4306552 w 12192000"/>
              <a:gd name="connsiteY43" fmla="*/ 610207 h 2515690"/>
              <a:gd name="connsiteX44" fmla="*/ 4816604 w 12192000"/>
              <a:gd name="connsiteY44" fmla="*/ 773163 h 2515690"/>
              <a:gd name="connsiteX45" fmla="*/ 4916502 w 12192000"/>
              <a:gd name="connsiteY45" fmla="*/ 788104 h 2515690"/>
              <a:gd name="connsiteX46" fmla="*/ 5224415 w 12192000"/>
              <a:gd name="connsiteY46" fmla="*/ 674418 h 2515690"/>
              <a:gd name="connsiteX47" fmla="*/ 5274077 w 12192000"/>
              <a:gd name="connsiteY47" fmla="*/ 655978 h 2515690"/>
              <a:gd name="connsiteX48" fmla="*/ 5371217 w 12192000"/>
              <a:gd name="connsiteY48" fmla="*/ 614372 h 2515690"/>
              <a:gd name="connsiteX49" fmla="*/ 5364523 w 12192000"/>
              <a:gd name="connsiteY49" fmla="*/ 502501 h 2515690"/>
              <a:gd name="connsiteX50" fmla="*/ 5457871 w 12192000"/>
              <a:gd name="connsiteY50" fmla="*/ 558285 h 2515690"/>
              <a:gd name="connsiteX51" fmla="*/ 5750580 w 12192000"/>
              <a:gd name="connsiteY51" fmla="*/ 663503 h 2515690"/>
              <a:gd name="connsiteX52" fmla="*/ 5976618 w 12192000"/>
              <a:gd name="connsiteY52" fmla="*/ 582652 h 2515690"/>
              <a:gd name="connsiteX53" fmla="*/ 6009346 w 12192000"/>
              <a:gd name="connsiteY53" fmla="*/ 559470 h 2515690"/>
              <a:gd name="connsiteX54" fmla="*/ 6069735 w 12192000"/>
              <a:gd name="connsiteY54" fmla="*/ 587803 h 2515690"/>
              <a:gd name="connsiteX55" fmla="*/ 6270319 w 12192000"/>
              <a:gd name="connsiteY55" fmla="*/ 643982 h 2515690"/>
              <a:gd name="connsiteX56" fmla="*/ 6406781 w 12192000"/>
              <a:gd name="connsiteY56" fmla="*/ 672327 h 2515690"/>
              <a:gd name="connsiteX57" fmla="*/ 6469508 w 12192000"/>
              <a:gd name="connsiteY57" fmla="*/ 708574 h 2515690"/>
              <a:gd name="connsiteX58" fmla="*/ 6515869 w 12192000"/>
              <a:gd name="connsiteY58" fmla="*/ 715738 h 2515690"/>
              <a:gd name="connsiteX59" fmla="*/ 6725938 w 12192000"/>
              <a:gd name="connsiteY59" fmla="*/ 691128 h 2515690"/>
              <a:gd name="connsiteX60" fmla="*/ 6778240 w 12192000"/>
              <a:gd name="connsiteY60" fmla="*/ 678998 h 2515690"/>
              <a:gd name="connsiteX61" fmla="*/ 6806944 w 12192000"/>
              <a:gd name="connsiteY61" fmla="*/ 646178 h 2515690"/>
              <a:gd name="connsiteX62" fmla="*/ 6830632 w 12192000"/>
              <a:gd name="connsiteY62" fmla="*/ 633915 h 2515690"/>
              <a:gd name="connsiteX63" fmla="*/ 6858072 w 12192000"/>
              <a:gd name="connsiteY63" fmla="*/ 646178 h 2515690"/>
              <a:gd name="connsiteX64" fmla="*/ 6891322 w 12192000"/>
              <a:gd name="connsiteY64" fmla="*/ 678998 h 2515690"/>
              <a:gd name="connsiteX65" fmla="*/ 6951905 w 12192000"/>
              <a:gd name="connsiteY65" fmla="*/ 691128 h 2515690"/>
              <a:gd name="connsiteX66" fmla="*/ 7195246 w 12192000"/>
              <a:gd name="connsiteY66" fmla="*/ 715738 h 2515690"/>
              <a:gd name="connsiteX67" fmla="*/ 7248949 w 12192000"/>
              <a:gd name="connsiteY67" fmla="*/ 708574 h 2515690"/>
              <a:gd name="connsiteX68" fmla="*/ 7321609 w 12192000"/>
              <a:gd name="connsiteY68" fmla="*/ 672327 h 2515690"/>
              <a:gd name="connsiteX69" fmla="*/ 7479684 w 12192000"/>
              <a:gd name="connsiteY69" fmla="*/ 643982 h 2515690"/>
              <a:gd name="connsiteX70" fmla="*/ 7712035 w 12192000"/>
              <a:gd name="connsiteY70" fmla="*/ 587803 h 2515690"/>
              <a:gd name="connsiteX71" fmla="*/ 7781987 w 12192000"/>
              <a:gd name="connsiteY71" fmla="*/ 559470 h 2515690"/>
              <a:gd name="connsiteX72" fmla="*/ 7819900 w 12192000"/>
              <a:gd name="connsiteY72" fmla="*/ 582652 h 2515690"/>
              <a:gd name="connsiteX73" fmla="*/ 8081736 w 12192000"/>
              <a:gd name="connsiteY73" fmla="*/ 663503 h 2515690"/>
              <a:gd name="connsiteX74" fmla="*/ 8420801 w 12192000"/>
              <a:gd name="connsiteY74" fmla="*/ 558285 h 2515690"/>
              <a:gd name="connsiteX75" fmla="*/ 8528933 w 12192000"/>
              <a:gd name="connsiteY75" fmla="*/ 502501 h 2515690"/>
              <a:gd name="connsiteX76" fmla="*/ 8521178 w 12192000"/>
              <a:gd name="connsiteY76" fmla="*/ 614372 h 2515690"/>
              <a:gd name="connsiteX77" fmla="*/ 8633702 w 12192000"/>
              <a:gd name="connsiteY77" fmla="*/ 655978 h 2515690"/>
              <a:gd name="connsiteX78" fmla="*/ 8691231 w 12192000"/>
              <a:gd name="connsiteY78" fmla="*/ 674418 h 2515690"/>
              <a:gd name="connsiteX79" fmla="*/ 9047908 w 12192000"/>
              <a:gd name="connsiteY79" fmla="*/ 788104 h 2515690"/>
              <a:gd name="connsiteX80" fmla="*/ 9163628 w 12192000"/>
              <a:gd name="connsiteY80" fmla="*/ 773163 h 2515690"/>
              <a:gd name="connsiteX81" fmla="*/ 9754459 w 12192000"/>
              <a:gd name="connsiteY81" fmla="*/ 610207 h 2515690"/>
              <a:gd name="connsiteX82" fmla="*/ 9838868 w 12192000"/>
              <a:gd name="connsiteY82" fmla="*/ 799511 h 2515690"/>
              <a:gd name="connsiteX83" fmla="*/ 10085808 w 12192000"/>
              <a:gd name="connsiteY83" fmla="*/ 816231 h 2515690"/>
              <a:gd name="connsiteX84" fmla="*/ 10334338 w 12192000"/>
              <a:gd name="connsiteY84" fmla="*/ 917517 h 2515690"/>
              <a:gd name="connsiteX85" fmla="*/ 10516076 w 12192000"/>
              <a:gd name="connsiteY85" fmla="*/ 1018726 h 2515690"/>
              <a:gd name="connsiteX86" fmla="*/ 10535302 w 12192000"/>
              <a:gd name="connsiteY86" fmla="*/ 1023522 h 2515690"/>
              <a:gd name="connsiteX87" fmla="*/ 10542819 w 12192000"/>
              <a:gd name="connsiteY87" fmla="*/ 1023458 h 2515690"/>
              <a:gd name="connsiteX88" fmla="*/ 10623994 w 12192000"/>
              <a:gd name="connsiteY88" fmla="*/ 1041996 h 2515690"/>
              <a:gd name="connsiteX89" fmla="*/ 10629774 w 12192000"/>
              <a:gd name="connsiteY89" fmla="*/ 1044511 h 2515690"/>
              <a:gd name="connsiteX90" fmla="*/ 10727305 w 12192000"/>
              <a:gd name="connsiteY90" fmla="*/ 1063419 h 2515690"/>
              <a:gd name="connsiteX91" fmla="*/ 10761785 w 12192000"/>
              <a:gd name="connsiteY91" fmla="*/ 1068017 h 2515690"/>
              <a:gd name="connsiteX92" fmla="*/ 10775688 w 12192000"/>
              <a:gd name="connsiteY92" fmla="*/ 1065268 h 2515690"/>
              <a:gd name="connsiteX93" fmla="*/ 10821837 w 12192000"/>
              <a:gd name="connsiteY93" fmla="*/ 1042232 h 2515690"/>
              <a:gd name="connsiteX94" fmla="*/ 11122438 w 12192000"/>
              <a:gd name="connsiteY94" fmla="*/ 1004583 h 2515690"/>
              <a:gd name="connsiteX95" fmla="*/ 11171433 w 12192000"/>
              <a:gd name="connsiteY95" fmla="*/ 1040550 h 2515690"/>
              <a:gd name="connsiteX96" fmla="*/ 11183724 w 12192000"/>
              <a:gd name="connsiteY96" fmla="*/ 1045316 h 2515690"/>
              <a:gd name="connsiteX97" fmla="*/ 11199690 w 12192000"/>
              <a:gd name="connsiteY97" fmla="*/ 1048085 h 2515690"/>
              <a:gd name="connsiteX98" fmla="*/ 11232475 w 12192000"/>
              <a:gd name="connsiteY98" fmla="*/ 1049340 h 2515690"/>
              <a:gd name="connsiteX99" fmla="*/ 11302451 w 12192000"/>
              <a:gd name="connsiteY99" fmla="*/ 949091 h 2515690"/>
              <a:gd name="connsiteX100" fmla="*/ 11484849 w 12192000"/>
              <a:gd name="connsiteY100" fmla="*/ 1057667 h 2515690"/>
              <a:gd name="connsiteX101" fmla="*/ 11512818 w 12192000"/>
              <a:gd name="connsiteY101" fmla="*/ 1048926 h 2515690"/>
              <a:gd name="connsiteX102" fmla="*/ 11642481 w 12192000"/>
              <a:gd name="connsiteY102" fmla="*/ 1029355 h 2515690"/>
              <a:gd name="connsiteX103" fmla="*/ 11714551 w 12192000"/>
              <a:gd name="connsiteY103" fmla="*/ 1020966 h 2515690"/>
              <a:gd name="connsiteX104" fmla="*/ 11714551 w 12192000"/>
              <a:gd name="connsiteY104" fmla="*/ 1022389 h 2515690"/>
              <a:gd name="connsiteX105" fmla="*/ 11728519 w 12192000"/>
              <a:gd name="connsiteY105" fmla="*/ 1020975 h 2515690"/>
              <a:gd name="connsiteX106" fmla="*/ 11741691 w 12192000"/>
              <a:gd name="connsiteY106" fmla="*/ 1019651 h 2515690"/>
              <a:gd name="connsiteX107" fmla="*/ 11743999 w 12192000"/>
              <a:gd name="connsiteY107" fmla="*/ 1019424 h 2515690"/>
              <a:gd name="connsiteX108" fmla="*/ 11742709 w 12192000"/>
              <a:gd name="connsiteY108" fmla="*/ 1019549 h 2515690"/>
              <a:gd name="connsiteX109" fmla="*/ 11741691 w 12192000"/>
              <a:gd name="connsiteY109" fmla="*/ 1019651 h 2515690"/>
              <a:gd name="connsiteX110" fmla="*/ 11738529 w 12192000"/>
              <a:gd name="connsiteY110" fmla="*/ 1019963 h 2515690"/>
              <a:gd name="connsiteX111" fmla="*/ 11771791 w 12192000"/>
              <a:gd name="connsiteY111" fmla="*/ 1015977 h 2515690"/>
              <a:gd name="connsiteX112" fmla="*/ 11834157 w 12192000"/>
              <a:gd name="connsiteY112" fmla="*/ 1009499 h 2515690"/>
              <a:gd name="connsiteX113" fmla="*/ 11843354 w 12192000"/>
              <a:gd name="connsiteY113" fmla="*/ 1008273 h 2515690"/>
              <a:gd name="connsiteX114" fmla="*/ 11843354 w 12192000"/>
              <a:gd name="connsiteY114" fmla="*/ 1000151 h 2515690"/>
              <a:gd name="connsiteX115" fmla="*/ 11893955 w 12192000"/>
              <a:gd name="connsiteY115" fmla="*/ 983740 h 2515690"/>
              <a:gd name="connsiteX116" fmla="*/ 11974160 w 12192000"/>
              <a:gd name="connsiteY116" fmla="*/ 920897 h 2515690"/>
              <a:gd name="connsiteX117" fmla="*/ 12143531 w 12192000"/>
              <a:gd name="connsiteY117" fmla="*/ 823664 h 2515690"/>
              <a:gd name="connsiteX118" fmla="*/ 12192000 w 12192000"/>
              <a:gd name="connsiteY118" fmla="*/ 801163 h 2515690"/>
              <a:gd name="connsiteX119" fmla="*/ 12192000 w 12192000"/>
              <a:gd name="connsiteY119" fmla="*/ 2515690 h 2515690"/>
              <a:gd name="connsiteX120" fmla="*/ 0 w 12192000"/>
              <a:gd name="connsiteY120" fmla="*/ 2515690 h 2515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</a:cxnLst>
            <a:rect l="l" t="t" r="r" b="b"/>
            <a:pathLst>
              <a:path w="12192000" h="2515690">
                <a:moveTo>
                  <a:pt x="0" y="0"/>
                </a:moveTo>
                <a:lnTo>
                  <a:pt x="170442" y="96074"/>
                </a:lnTo>
                <a:cubicBezTo>
                  <a:pt x="323315" y="179510"/>
                  <a:pt x="418777" y="223899"/>
                  <a:pt x="424739" y="224865"/>
                </a:cubicBezTo>
                <a:cubicBezTo>
                  <a:pt x="573781" y="248496"/>
                  <a:pt x="654649" y="314572"/>
                  <a:pt x="748273" y="373939"/>
                </a:cubicBezTo>
                <a:cubicBezTo>
                  <a:pt x="830321" y="425631"/>
                  <a:pt x="917271" y="480784"/>
                  <a:pt x="1037058" y="499994"/>
                </a:cubicBezTo>
                <a:cubicBezTo>
                  <a:pt x="1195925" y="525362"/>
                  <a:pt x="1048105" y="445478"/>
                  <a:pt x="1101312" y="428540"/>
                </a:cubicBezTo>
                <a:cubicBezTo>
                  <a:pt x="1188473" y="458169"/>
                  <a:pt x="1274625" y="505369"/>
                  <a:pt x="1367071" y="516118"/>
                </a:cubicBezTo>
                <a:cubicBezTo>
                  <a:pt x="1701323" y="554463"/>
                  <a:pt x="1964451" y="648887"/>
                  <a:pt x="2189943" y="794533"/>
                </a:cubicBezTo>
                <a:cubicBezTo>
                  <a:pt x="2255082" y="836300"/>
                  <a:pt x="2357481" y="862342"/>
                  <a:pt x="2390329" y="920897"/>
                </a:cubicBezTo>
                <a:cubicBezTo>
                  <a:pt x="2406050" y="949359"/>
                  <a:pt x="2430126" y="969285"/>
                  <a:pt x="2459570" y="983740"/>
                </a:cubicBezTo>
                <a:lnTo>
                  <a:pt x="2503252" y="1000151"/>
                </a:lnTo>
                <a:lnTo>
                  <a:pt x="2503252" y="1008273"/>
                </a:lnTo>
                <a:lnTo>
                  <a:pt x="2511191" y="1009499"/>
                </a:lnTo>
                <a:cubicBezTo>
                  <a:pt x="2529847" y="1011974"/>
                  <a:pt x="2562849" y="1015701"/>
                  <a:pt x="2565029" y="1015977"/>
                </a:cubicBezTo>
                <a:cubicBezTo>
                  <a:pt x="2610845" y="1021778"/>
                  <a:pt x="2601577" y="1020837"/>
                  <a:pt x="2593745" y="1019963"/>
                </a:cubicBezTo>
                <a:lnTo>
                  <a:pt x="2591015" y="1019651"/>
                </a:lnTo>
                <a:lnTo>
                  <a:pt x="2590137" y="1019549"/>
                </a:lnTo>
                <a:cubicBezTo>
                  <a:pt x="2588203" y="1019326"/>
                  <a:pt x="2588125" y="1019321"/>
                  <a:pt x="2589021" y="1019424"/>
                </a:cubicBezTo>
                <a:lnTo>
                  <a:pt x="2591015" y="1019651"/>
                </a:lnTo>
                <a:lnTo>
                  <a:pt x="2602385" y="1020975"/>
                </a:lnTo>
                <a:lnTo>
                  <a:pt x="2614445" y="1022389"/>
                </a:lnTo>
                <a:lnTo>
                  <a:pt x="2614445" y="1020966"/>
                </a:lnTo>
                <a:lnTo>
                  <a:pt x="2676661" y="1029355"/>
                </a:lnTo>
                <a:cubicBezTo>
                  <a:pt x="2715592" y="1034194"/>
                  <a:pt x="2753901" y="1039695"/>
                  <a:pt x="2788597" y="1048926"/>
                </a:cubicBezTo>
                <a:lnTo>
                  <a:pt x="2812742" y="1057667"/>
                </a:lnTo>
                <a:lnTo>
                  <a:pt x="2970201" y="949091"/>
                </a:lnTo>
                <a:cubicBezTo>
                  <a:pt x="3052785" y="982961"/>
                  <a:pt x="2996105" y="1020057"/>
                  <a:pt x="3030610" y="1049340"/>
                </a:cubicBezTo>
                <a:cubicBezTo>
                  <a:pt x="3039005" y="1048442"/>
                  <a:pt x="3049621" y="1048500"/>
                  <a:pt x="3058913" y="1048085"/>
                </a:cubicBezTo>
                <a:lnTo>
                  <a:pt x="3072697" y="1045316"/>
                </a:lnTo>
                <a:lnTo>
                  <a:pt x="3083305" y="1040550"/>
                </a:lnTo>
                <a:lnTo>
                  <a:pt x="3125603" y="1004583"/>
                </a:lnTo>
                <a:cubicBezTo>
                  <a:pt x="3221669" y="925596"/>
                  <a:pt x="3242489" y="937564"/>
                  <a:pt x="3385106" y="1042233"/>
                </a:cubicBezTo>
                <a:cubicBezTo>
                  <a:pt x="3399403" y="1052670"/>
                  <a:pt x="3412529" y="1060209"/>
                  <a:pt x="3424945" y="1065268"/>
                </a:cubicBezTo>
                <a:lnTo>
                  <a:pt x="3436948" y="1068018"/>
                </a:lnTo>
                <a:lnTo>
                  <a:pt x="3466714" y="1063419"/>
                </a:lnTo>
                <a:lnTo>
                  <a:pt x="3550909" y="1044511"/>
                </a:lnTo>
                <a:lnTo>
                  <a:pt x="3555900" y="1041996"/>
                </a:lnTo>
                <a:cubicBezTo>
                  <a:pt x="3573827" y="1033454"/>
                  <a:pt x="3594382" y="1025941"/>
                  <a:pt x="3625978" y="1023459"/>
                </a:cubicBezTo>
                <a:lnTo>
                  <a:pt x="3632465" y="1023522"/>
                </a:lnTo>
                <a:lnTo>
                  <a:pt x="3649063" y="1018726"/>
                </a:lnTo>
                <a:cubicBezTo>
                  <a:pt x="3741849" y="989371"/>
                  <a:pt x="3810578" y="953657"/>
                  <a:pt x="3805954" y="917517"/>
                </a:cubicBezTo>
                <a:cubicBezTo>
                  <a:pt x="4031729" y="953901"/>
                  <a:pt x="4031729" y="953901"/>
                  <a:pt x="4020506" y="816231"/>
                </a:cubicBezTo>
                <a:cubicBezTo>
                  <a:pt x="4171643" y="865324"/>
                  <a:pt x="4206308" y="864422"/>
                  <a:pt x="4233682" y="799511"/>
                </a:cubicBezTo>
                <a:cubicBezTo>
                  <a:pt x="4260226" y="737017"/>
                  <a:pt x="4254728" y="668575"/>
                  <a:pt x="4306552" y="610207"/>
                </a:cubicBezTo>
                <a:cubicBezTo>
                  <a:pt x="4495313" y="657923"/>
                  <a:pt x="4699922" y="667347"/>
                  <a:pt x="4816604" y="773163"/>
                </a:cubicBezTo>
                <a:cubicBezTo>
                  <a:pt x="4834734" y="789836"/>
                  <a:pt x="4890507" y="799946"/>
                  <a:pt x="4916502" y="788104"/>
                </a:cubicBezTo>
                <a:cubicBezTo>
                  <a:pt x="5013526" y="746101"/>
                  <a:pt x="5238129" y="796871"/>
                  <a:pt x="5224415" y="674418"/>
                </a:cubicBezTo>
                <a:cubicBezTo>
                  <a:pt x="5223051" y="659300"/>
                  <a:pt x="5240524" y="644890"/>
                  <a:pt x="5274077" y="655978"/>
                </a:cubicBezTo>
                <a:cubicBezTo>
                  <a:pt x="5388582" y="694066"/>
                  <a:pt x="5367022" y="644784"/>
                  <a:pt x="5371217" y="614372"/>
                </a:cubicBezTo>
                <a:cubicBezTo>
                  <a:pt x="5375856" y="577567"/>
                  <a:pt x="5319010" y="537578"/>
                  <a:pt x="5364523" y="502501"/>
                </a:cubicBezTo>
                <a:cubicBezTo>
                  <a:pt x="5425408" y="508891"/>
                  <a:pt x="5433299" y="538191"/>
                  <a:pt x="5457871" y="558285"/>
                </a:cubicBezTo>
                <a:cubicBezTo>
                  <a:pt x="5530352" y="617005"/>
                  <a:pt x="5609566" y="664386"/>
                  <a:pt x="5750580" y="663503"/>
                </a:cubicBezTo>
                <a:cubicBezTo>
                  <a:pt x="5864519" y="662926"/>
                  <a:pt x="5966527" y="666650"/>
                  <a:pt x="5976618" y="582652"/>
                </a:cubicBezTo>
                <a:cubicBezTo>
                  <a:pt x="5978145" y="569455"/>
                  <a:pt x="5990792" y="562346"/>
                  <a:pt x="6009346" y="559470"/>
                </a:cubicBezTo>
                <a:cubicBezTo>
                  <a:pt x="6030639" y="568485"/>
                  <a:pt x="6052592" y="577083"/>
                  <a:pt x="6069735" y="587803"/>
                </a:cubicBezTo>
                <a:cubicBezTo>
                  <a:pt x="6126182" y="623812"/>
                  <a:pt x="6196945" y="634730"/>
                  <a:pt x="6270319" y="643982"/>
                </a:cubicBezTo>
                <a:cubicBezTo>
                  <a:pt x="6317101" y="649940"/>
                  <a:pt x="6363466" y="657107"/>
                  <a:pt x="6406781" y="672327"/>
                </a:cubicBezTo>
                <a:cubicBezTo>
                  <a:pt x="6433586" y="681598"/>
                  <a:pt x="6454928" y="693402"/>
                  <a:pt x="6469508" y="708574"/>
                </a:cubicBezTo>
                <a:cubicBezTo>
                  <a:pt x="6482729" y="721786"/>
                  <a:pt x="6496225" y="725422"/>
                  <a:pt x="6515869" y="715738"/>
                </a:cubicBezTo>
                <a:cubicBezTo>
                  <a:pt x="6572200" y="688353"/>
                  <a:pt x="6639257" y="676241"/>
                  <a:pt x="6725938" y="691128"/>
                </a:cubicBezTo>
                <a:cubicBezTo>
                  <a:pt x="6752109" y="695629"/>
                  <a:pt x="6772625" y="691505"/>
                  <a:pt x="6778240" y="678998"/>
                </a:cubicBezTo>
                <a:cubicBezTo>
                  <a:pt x="6784286" y="665981"/>
                  <a:pt x="6794269" y="655280"/>
                  <a:pt x="6806944" y="646178"/>
                </a:cubicBezTo>
                <a:lnTo>
                  <a:pt x="6830632" y="633915"/>
                </a:lnTo>
                <a:lnTo>
                  <a:pt x="6858072" y="646178"/>
                </a:lnTo>
                <a:cubicBezTo>
                  <a:pt x="6872754" y="655280"/>
                  <a:pt x="6884317" y="665981"/>
                  <a:pt x="6891322" y="678998"/>
                </a:cubicBezTo>
                <a:cubicBezTo>
                  <a:pt x="6897826" y="691505"/>
                  <a:pt x="6921592" y="695629"/>
                  <a:pt x="6951905" y="691128"/>
                </a:cubicBezTo>
                <a:cubicBezTo>
                  <a:pt x="7052317" y="676241"/>
                  <a:pt x="7129994" y="688353"/>
                  <a:pt x="7195246" y="715738"/>
                </a:cubicBezTo>
                <a:cubicBezTo>
                  <a:pt x="7217999" y="725422"/>
                  <a:pt x="7233634" y="721786"/>
                  <a:pt x="7248949" y="708574"/>
                </a:cubicBezTo>
                <a:cubicBezTo>
                  <a:pt x="7265838" y="693402"/>
                  <a:pt x="7290560" y="681598"/>
                  <a:pt x="7321609" y="672327"/>
                </a:cubicBezTo>
                <a:cubicBezTo>
                  <a:pt x="7371785" y="657107"/>
                  <a:pt x="7425493" y="649940"/>
                  <a:pt x="7479684" y="643982"/>
                </a:cubicBezTo>
                <a:cubicBezTo>
                  <a:pt x="7564679" y="634730"/>
                  <a:pt x="7646649" y="623812"/>
                  <a:pt x="7712035" y="587803"/>
                </a:cubicBezTo>
                <a:cubicBezTo>
                  <a:pt x="7731892" y="577083"/>
                  <a:pt x="7757322" y="568485"/>
                  <a:pt x="7781987" y="559470"/>
                </a:cubicBezTo>
                <a:cubicBezTo>
                  <a:pt x="7803481" y="562346"/>
                  <a:pt x="7818130" y="569455"/>
                  <a:pt x="7819900" y="582652"/>
                </a:cubicBezTo>
                <a:cubicBezTo>
                  <a:pt x="7831588" y="666650"/>
                  <a:pt x="7949751" y="662926"/>
                  <a:pt x="8081736" y="663503"/>
                </a:cubicBezTo>
                <a:cubicBezTo>
                  <a:pt x="8245081" y="664386"/>
                  <a:pt x="8336842" y="617005"/>
                  <a:pt x="8420801" y="558285"/>
                </a:cubicBezTo>
                <a:cubicBezTo>
                  <a:pt x="8449265" y="538191"/>
                  <a:pt x="8458404" y="508890"/>
                  <a:pt x="8528933" y="502501"/>
                </a:cubicBezTo>
                <a:cubicBezTo>
                  <a:pt x="8581654" y="537578"/>
                  <a:pt x="8515805" y="577567"/>
                  <a:pt x="8521178" y="614372"/>
                </a:cubicBezTo>
                <a:cubicBezTo>
                  <a:pt x="8526038" y="644784"/>
                  <a:pt x="8501063" y="694066"/>
                  <a:pt x="8633702" y="655978"/>
                </a:cubicBezTo>
                <a:cubicBezTo>
                  <a:pt x="8672570" y="644890"/>
                  <a:pt x="8692811" y="659300"/>
                  <a:pt x="8691231" y="674418"/>
                </a:cubicBezTo>
                <a:cubicBezTo>
                  <a:pt x="8675345" y="796871"/>
                  <a:pt x="8935518" y="746101"/>
                  <a:pt x="9047908" y="788104"/>
                </a:cubicBezTo>
                <a:cubicBezTo>
                  <a:pt x="9078021" y="799946"/>
                  <a:pt x="9142627" y="789836"/>
                  <a:pt x="9163628" y="773163"/>
                </a:cubicBezTo>
                <a:cubicBezTo>
                  <a:pt x="9298789" y="667347"/>
                  <a:pt x="9535801" y="657923"/>
                  <a:pt x="9754459" y="610207"/>
                </a:cubicBezTo>
                <a:cubicBezTo>
                  <a:pt x="9814490" y="668575"/>
                  <a:pt x="9808123" y="737017"/>
                  <a:pt x="9838868" y="799511"/>
                </a:cubicBezTo>
                <a:cubicBezTo>
                  <a:pt x="9870579" y="864422"/>
                  <a:pt x="9910733" y="865324"/>
                  <a:pt x="10085808" y="816231"/>
                </a:cubicBezTo>
                <a:cubicBezTo>
                  <a:pt x="10072804" y="953901"/>
                  <a:pt x="10072804" y="953901"/>
                  <a:pt x="10334338" y="917517"/>
                </a:cubicBezTo>
                <a:cubicBezTo>
                  <a:pt x="10328982" y="953657"/>
                  <a:pt x="10408594" y="989371"/>
                  <a:pt x="10516076" y="1018726"/>
                </a:cubicBezTo>
                <a:lnTo>
                  <a:pt x="10535302" y="1023522"/>
                </a:lnTo>
                <a:lnTo>
                  <a:pt x="10542819" y="1023458"/>
                </a:lnTo>
                <a:cubicBezTo>
                  <a:pt x="10579419" y="1025941"/>
                  <a:pt x="10603227" y="1033454"/>
                  <a:pt x="10623994" y="1041996"/>
                </a:cubicBezTo>
                <a:lnTo>
                  <a:pt x="10629774" y="1044511"/>
                </a:lnTo>
                <a:lnTo>
                  <a:pt x="10727305" y="1063419"/>
                </a:lnTo>
                <a:lnTo>
                  <a:pt x="10761785" y="1068017"/>
                </a:lnTo>
                <a:lnTo>
                  <a:pt x="10775688" y="1065268"/>
                </a:lnTo>
                <a:cubicBezTo>
                  <a:pt x="10790070" y="1060209"/>
                  <a:pt x="10805275" y="1052670"/>
                  <a:pt x="10821837" y="1042232"/>
                </a:cubicBezTo>
                <a:cubicBezTo>
                  <a:pt x="10987041" y="937564"/>
                  <a:pt x="11011156" y="925596"/>
                  <a:pt x="11122438" y="1004583"/>
                </a:cubicBezTo>
                <a:lnTo>
                  <a:pt x="11171433" y="1040550"/>
                </a:lnTo>
                <a:lnTo>
                  <a:pt x="11183724" y="1045316"/>
                </a:lnTo>
                <a:lnTo>
                  <a:pt x="11199690" y="1048085"/>
                </a:lnTo>
                <a:cubicBezTo>
                  <a:pt x="11210452" y="1048499"/>
                  <a:pt x="11222752" y="1048442"/>
                  <a:pt x="11232475" y="1049340"/>
                </a:cubicBezTo>
                <a:cubicBezTo>
                  <a:pt x="11272445" y="1020057"/>
                  <a:pt x="11206789" y="982961"/>
                  <a:pt x="11302451" y="949091"/>
                </a:cubicBezTo>
                <a:lnTo>
                  <a:pt x="11484849" y="1057667"/>
                </a:lnTo>
                <a:lnTo>
                  <a:pt x="11512818" y="1048926"/>
                </a:lnTo>
                <a:cubicBezTo>
                  <a:pt x="11553007" y="1039695"/>
                  <a:pt x="11597385" y="1034194"/>
                  <a:pt x="11642481" y="1029355"/>
                </a:cubicBezTo>
                <a:lnTo>
                  <a:pt x="11714551" y="1020966"/>
                </a:lnTo>
                <a:lnTo>
                  <a:pt x="11714551" y="1022389"/>
                </a:lnTo>
                <a:lnTo>
                  <a:pt x="11728519" y="1020975"/>
                </a:lnTo>
                <a:lnTo>
                  <a:pt x="11741691" y="1019651"/>
                </a:lnTo>
                <a:lnTo>
                  <a:pt x="11743999" y="1019424"/>
                </a:lnTo>
                <a:cubicBezTo>
                  <a:pt x="11745037" y="1019320"/>
                  <a:pt x="11744948" y="1019326"/>
                  <a:pt x="11742709" y="1019549"/>
                </a:cubicBezTo>
                <a:lnTo>
                  <a:pt x="11741691" y="1019651"/>
                </a:lnTo>
                <a:lnTo>
                  <a:pt x="11738529" y="1019963"/>
                </a:lnTo>
                <a:cubicBezTo>
                  <a:pt x="11729455" y="1020837"/>
                  <a:pt x="11718720" y="1021778"/>
                  <a:pt x="11771791" y="1015977"/>
                </a:cubicBezTo>
                <a:cubicBezTo>
                  <a:pt x="11774317" y="1015701"/>
                  <a:pt x="11812546" y="1011974"/>
                  <a:pt x="11834157" y="1009499"/>
                </a:cubicBezTo>
                <a:lnTo>
                  <a:pt x="11843354" y="1008273"/>
                </a:lnTo>
                <a:lnTo>
                  <a:pt x="11843354" y="1000151"/>
                </a:lnTo>
                <a:lnTo>
                  <a:pt x="11893955" y="983740"/>
                </a:lnTo>
                <a:cubicBezTo>
                  <a:pt x="11928061" y="969285"/>
                  <a:pt x="11955951" y="949359"/>
                  <a:pt x="11974160" y="920897"/>
                </a:cubicBezTo>
                <a:cubicBezTo>
                  <a:pt x="12002698" y="876981"/>
                  <a:pt x="12076554" y="851353"/>
                  <a:pt x="12143531" y="823664"/>
                </a:cubicBezTo>
                <a:lnTo>
                  <a:pt x="12192000" y="801163"/>
                </a:lnTo>
                <a:lnTo>
                  <a:pt x="12192000" y="2515690"/>
                </a:lnTo>
                <a:lnTo>
                  <a:pt x="0" y="251569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516B5E2-D64D-9E4E-B7DA-3C26367DE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0275"/>
          </a:xfrm>
        </p:spPr>
        <p:txBody>
          <a:bodyPr>
            <a:normAutofit/>
          </a:bodyPr>
          <a:lstStyle/>
          <a:p>
            <a:r>
              <a:rPr lang="es-MX">
                <a:solidFill>
                  <a:schemeClr val="bg1"/>
                </a:solidFill>
              </a:rPr>
              <a:t>Archivo de Registros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89DA86F2-119B-4848-A8EA-13789D9999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107945"/>
              </p:ext>
            </p:extLst>
          </p:nvPr>
        </p:nvGraphicFramePr>
        <p:xfrm>
          <a:off x="838200" y="2011363"/>
          <a:ext cx="10515600" cy="4160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0124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5D8F742-4DC4-0740-BB9B-0BDF21BFE42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51100" y="431800"/>
            <a:ext cx="6984999" cy="612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196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2E45E90-5A67-7441-91AA-3A65E3A0C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3" y="0"/>
            <a:ext cx="7393750" cy="6858000"/>
          </a:xfrm>
          <a:prstGeom prst="rect">
            <a:avLst/>
          </a:prstGeom>
        </p:spPr>
      </p:pic>
      <p:graphicFrame>
        <p:nvGraphicFramePr>
          <p:cNvPr id="5" name="Marcador de contenido 3">
            <a:extLst>
              <a:ext uri="{FF2B5EF4-FFF2-40B4-BE49-F238E27FC236}">
                <a16:creationId xmlns:a16="http://schemas.microsoft.com/office/drawing/2014/main" id="{AF3C6AFF-F412-5E4D-A313-A463F3B9CA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4881666"/>
              </p:ext>
            </p:extLst>
          </p:nvPr>
        </p:nvGraphicFramePr>
        <p:xfrm>
          <a:off x="7148846" y="774992"/>
          <a:ext cx="46482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9115">
                  <a:extLst>
                    <a:ext uri="{9D8B030D-6E8A-4147-A177-3AD203B41FA5}">
                      <a16:colId xmlns:a16="http://schemas.microsoft.com/office/drawing/2014/main" val="3304073154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2991717319"/>
                    </a:ext>
                  </a:extLst>
                </a:gridCol>
                <a:gridCol w="428625">
                  <a:extLst>
                    <a:ext uri="{9D8B030D-6E8A-4147-A177-3AD203B41FA5}">
                      <a16:colId xmlns:a16="http://schemas.microsoft.com/office/drawing/2014/main" val="1944315556"/>
                    </a:ext>
                  </a:extLst>
                </a:gridCol>
                <a:gridCol w="3114673">
                  <a:extLst>
                    <a:ext uri="{9D8B030D-6E8A-4147-A177-3AD203B41FA5}">
                      <a16:colId xmlns:a16="http://schemas.microsoft.com/office/drawing/2014/main" val="1189202709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s-MX" dirty="0"/>
                        <a:t>REGISTRO DE 16 BITS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48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b="1" dirty="0"/>
                        <a:t>clr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b="1" dirty="0"/>
                        <a:t>clk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b="1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b="1" dirty="0"/>
                        <a:t>Operación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4865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Q = 0; reset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9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Q = Q; retención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2691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Q = 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2041188"/>
                  </a:ext>
                </a:extLst>
              </a:tr>
            </a:tbl>
          </a:graphicData>
        </a:graphic>
      </p:graphicFrame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20555756-7EEB-2047-BD47-0E4C60B38648}"/>
              </a:ext>
            </a:extLst>
          </p:cNvPr>
          <p:cNvCxnSpPr>
            <a:cxnSpLocks/>
          </p:cNvCxnSpPr>
          <p:nvPr/>
        </p:nvCxnSpPr>
        <p:spPr>
          <a:xfrm flipV="1">
            <a:off x="7870821" y="1932935"/>
            <a:ext cx="0" cy="250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7F65A4BA-88BC-B644-826F-F2931DFEFEF0}"/>
              </a:ext>
            </a:extLst>
          </p:cNvPr>
          <p:cNvCxnSpPr>
            <a:cxnSpLocks/>
          </p:cNvCxnSpPr>
          <p:nvPr/>
        </p:nvCxnSpPr>
        <p:spPr>
          <a:xfrm flipV="1">
            <a:off x="7870821" y="2303033"/>
            <a:ext cx="0" cy="250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E620DB5C-AEA2-3042-B7A2-107A1DDD8F74}"/>
              </a:ext>
            </a:extLst>
          </p:cNvPr>
          <p:cNvSpPr txBox="1"/>
          <p:nvPr/>
        </p:nvSpPr>
        <p:spPr>
          <a:xfrm>
            <a:off x="7543801" y="2712271"/>
            <a:ext cx="46481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writeReg = 0010</a:t>
            </a:r>
          </a:p>
          <a:p>
            <a:endParaRPr lang="es-MX" dirty="0"/>
          </a:p>
          <a:p>
            <a:r>
              <a:rPr lang="es-MX" dirty="0"/>
              <a:t>LI R2, #X40</a:t>
            </a:r>
          </a:p>
          <a:p>
            <a:r>
              <a:rPr lang="es-MX" dirty="0"/>
              <a:t>R2 = x40</a:t>
            </a:r>
          </a:p>
          <a:p>
            <a:r>
              <a:rPr lang="es-MX" dirty="0"/>
              <a:t>00001 0010 0000 0000 0100 0000</a:t>
            </a:r>
          </a:p>
          <a:p>
            <a:endParaRPr lang="es-MX" dirty="0"/>
          </a:p>
          <a:p>
            <a:endParaRPr lang="es-MX" dirty="0"/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AF682526-1072-814E-A15B-18EDFD8043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1425674"/>
              </p:ext>
            </p:extLst>
          </p:nvPr>
        </p:nvGraphicFramePr>
        <p:xfrm>
          <a:off x="2452520" y="4478907"/>
          <a:ext cx="8128000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345731284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3140082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5385485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6565969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551366431"/>
                    </a:ext>
                  </a:extLst>
                </a:gridCol>
                <a:gridCol w="529975">
                  <a:extLst>
                    <a:ext uri="{9D8B030D-6E8A-4147-A177-3AD203B41FA5}">
                      <a16:colId xmlns:a16="http://schemas.microsoft.com/office/drawing/2014/main" val="2061001028"/>
                    </a:ext>
                  </a:extLst>
                </a:gridCol>
                <a:gridCol w="486025">
                  <a:extLst>
                    <a:ext uri="{9D8B030D-6E8A-4147-A177-3AD203B41FA5}">
                      <a16:colId xmlns:a16="http://schemas.microsoft.com/office/drawing/2014/main" val="117946515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35530936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92134246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38728103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39229281"/>
                    </a:ext>
                  </a:extLst>
                </a:gridCol>
                <a:gridCol w="402565">
                  <a:extLst>
                    <a:ext uri="{9D8B030D-6E8A-4147-A177-3AD203B41FA5}">
                      <a16:colId xmlns:a16="http://schemas.microsoft.com/office/drawing/2014/main" val="1287626504"/>
                    </a:ext>
                  </a:extLst>
                </a:gridCol>
                <a:gridCol w="613435">
                  <a:extLst>
                    <a:ext uri="{9D8B030D-6E8A-4147-A177-3AD203B41FA5}">
                      <a16:colId xmlns:a16="http://schemas.microsoft.com/office/drawing/2014/main" val="141778263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9431489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0211845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7882250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15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14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13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12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9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8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7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6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5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4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2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</a:t>
                      </a:r>
                      <a:r>
                        <a:rPr lang="es-MX" baseline="-25000" dirty="0"/>
                        <a:t>0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356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952201"/>
                  </a:ext>
                </a:extLst>
              </a:tr>
            </a:tbl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id="{0008E2BE-5E5B-4D47-9EF4-E6B53DC55939}"/>
              </a:ext>
            </a:extLst>
          </p:cNvPr>
          <p:cNvSpPr txBox="1"/>
          <p:nvPr/>
        </p:nvSpPr>
        <p:spPr>
          <a:xfrm>
            <a:off x="7543800" y="5430420"/>
            <a:ext cx="42532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SRL R5, R3, 6</a:t>
            </a:r>
          </a:p>
          <a:p>
            <a:r>
              <a:rPr lang="es-MX" dirty="0"/>
              <a:t>R5 = R3 &gt;&gt; 6</a:t>
            </a:r>
          </a:p>
          <a:p>
            <a:r>
              <a:rPr lang="es-MX" dirty="0"/>
              <a:t>00000 0101 0011 0000 0110 0000</a:t>
            </a:r>
          </a:p>
        </p:txBody>
      </p:sp>
    </p:spTree>
    <p:extLst>
      <p:ext uri="{BB962C8B-B14F-4D97-AF65-F5344CB8AC3E}">
        <p14:creationId xmlns:p14="http://schemas.microsoft.com/office/powerpoint/2010/main" val="2221805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6E72-61BF-C148-9DFB-74AD6E2BB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92" y="365126"/>
            <a:ext cx="10515600" cy="806852"/>
          </a:xfrm>
        </p:spPr>
        <p:txBody>
          <a:bodyPr/>
          <a:lstStyle/>
          <a:p>
            <a:r>
              <a:rPr lang="es-MX" b="1" dirty="0"/>
              <a:t>Barrel</a:t>
            </a:r>
            <a:r>
              <a:rPr lang="es-MX" dirty="0"/>
              <a:t> </a:t>
            </a:r>
            <a:r>
              <a:rPr lang="es-MX" b="1" dirty="0"/>
              <a:t>shifter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F1A4CDE-38BA-4649-8010-607DCF4E4A75}"/>
              </a:ext>
            </a:extLst>
          </p:cNvPr>
          <p:cNvSpPr txBox="1"/>
          <p:nvPr/>
        </p:nvSpPr>
        <p:spPr>
          <a:xfrm>
            <a:off x="595086" y="2075543"/>
            <a:ext cx="342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/>
              <a:t>Vector de Entrada: </a:t>
            </a:r>
            <a:r>
              <a:rPr lang="es-MX" dirty="0"/>
              <a:t>01110110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B5C1C8A-CF26-F04E-AEA2-290D691C6FB3}"/>
              </a:ext>
            </a:extLst>
          </p:cNvPr>
          <p:cNvSpPr txBox="1"/>
          <p:nvPr/>
        </p:nvSpPr>
        <p:spPr>
          <a:xfrm>
            <a:off x="615930" y="2569029"/>
            <a:ext cx="2531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Corrimiento de 1 bit; </a:t>
            </a:r>
          </a:p>
          <a:p>
            <a:r>
              <a:rPr lang="es-MX" b="1" dirty="0"/>
              <a:t>shamt</a:t>
            </a:r>
            <a:r>
              <a:rPr lang="es-MX" dirty="0"/>
              <a:t> = 001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4D4D0589-3113-8541-A75C-857FBCFE1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250" y="186179"/>
            <a:ext cx="5690942" cy="649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004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E9FCED75-49E5-054C-A903-4ADB0FE770D9}"/>
              </a:ext>
            </a:extLst>
          </p:cNvPr>
          <p:cNvSpPr txBox="1"/>
          <p:nvPr/>
        </p:nvSpPr>
        <p:spPr>
          <a:xfrm>
            <a:off x="595086" y="3325000"/>
            <a:ext cx="3183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/>
              <a:t>Vector de salida: </a:t>
            </a:r>
            <a:r>
              <a:rPr lang="es-MX" dirty="0">
                <a:solidFill>
                  <a:srgbClr val="00B050"/>
                </a:solidFill>
              </a:rPr>
              <a:t>11101100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8FA4D07-5AD4-BD42-9205-CAFBAB309A85}"/>
              </a:ext>
            </a:extLst>
          </p:cNvPr>
          <p:cNvSpPr txBox="1"/>
          <p:nvPr/>
        </p:nvSpPr>
        <p:spPr>
          <a:xfrm>
            <a:off x="595086" y="2075543"/>
            <a:ext cx="342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/>
              <a:t>Vector de Entrada: </a:t>
            </a:r>
            <a:r>
              <a:rPr lang="es-MX" dirty="0"/>
              <a:t>01110110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7EE0B73-12E1-894F-BBF1-7DDBC49BCE43}"/>
              </a:ext>
            </a:extLst>
          </p:cNvPr>
          <p:cNvSpPr txBox="1"/>
          <p:nvPr/>
        </p:nvSpPr>
        <p:spPr>
          <a:xfrm>
            <a:off x="615930" y="2569029"/>
            <a:ext cx="2531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Corrimiento de 1 bit; </a:t>
            </a:r>
          </a:p>
          <a:p>
            <a:r>
              <a:rPr lang="es-MX" b="1" dirty="0"/>
              <a:t>Shift</a:t>
            </a:r>
            <a:r>
              <a:rPr lang="es-MX" dirty="0"/>
              <a:t> = 001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77BC00D-607E-5F46-A4C9-9B1BE800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92" y="365126"/>
            <a:ext cx="10515600" cy="806852"/>
          </a:xfrm>
        </p:spPr>
        <p:txBody>
          <a:bodyPr/>
          <a:lstStyle/>
          <a:p>
            <a:r>
              <a:rPr lang="es-MX" b="1" dirty="0"/>
              <a:t>Barrel</a:t>
            </a:r>
            <a:r>
              <a:rPr lang="es-MX" dirty="0"/>
              <a:t> </a:t>
            </a:r>
            <a:r>
              <a:rPr lang="es-MX" b="1" dirty="0"/>
              <a:t>shifter Ejemplo 1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95634E7-B41F-434A-B2E3-1E03AFD82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0" y="946149"/>
            <a:ext cx="5187950" cy="531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68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E9FCED75-49E5-054C-A903-4ADB0FE770D9}"/>
              </a:ext>
            </a:extLst>
          </p:cNvPr>
          <p:cNvSpPr txBox="1"/>
          <p:nvPr/>
        </p:nvSpPr>
        <p:spPr>
          <a:xfrm>
            <a:off x="595086" y="3325000"/>
            <a:ext cx="3196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/>
              <a:t>Vector de salida: </a:t>
            </a:r>
            <a:r>
              <a:rPr lang="es-MX" b="1" dirty="0">
                <a:solidFill>
                  <a:srgbClr val="00B050"/>
                </a:solidFill>
              </a:rPr>
              <a:t>11000000</a:t>
            </a:r>
            <a:endParaRPr lang="es-MX" dirty="0">
              <a:solidFill>
                <a:srgbClr val="00B050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8FA4D07-5AD4-BD42-9205-CAFBAB309A85}"/>
              </a:ext>
            </a:extLst>
          </p:cNvPr>
          <p:cNvSpPr txBox="1"/>
          <p:nvPr/>
        </p:nvSpPr>
        <p:spPr>
          <a:xfrm>
            <a:off x="595086" y="2075543"/>
            <a:ext cx="342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/>
              <a:t>Vector de Entrada: </a:t>
            </a:r>
            <a:r>
              <a:rPr lang="es-MX" dirty="0"/>
              <a:t>01110110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7EE0B73-12E1-894F-BBF1-7DDBC49BCE43}"/>
              </a:ext>
            </a:extLst>
          </p:cNvPr>
          <p:cNvSpPr txBox="1"/>
          <p:nvPr/>
        </p:nvSpPr>
        <p:spPr>
          <a:xfrm>
            <a:off x="615930" y="2569029"/>
            <a:ext cx="2531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Corrimiento de 1 bit; </a:t>
            </a:r>
          </a:p>
          <a:p>
            <a:r>
              <a:rPr lang="es-MX" b="1" dirty="0"/>
              <a:t>Shift</a:t>
            </a:r>
            <a:r>
              <a:rPr lang="es-MX" dirty="0"/>
              <a:t> = 101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77BC00D-607E-5F46-A4C9-9B1BE800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92" y="365126"/>
            <a:ext cx="10515600" cy="806852"/>
          </a:xfrm>
        </p:spPr>
        <p:txBody>
          <a:bodyPr/>
          <a:lstStyle/>
          <a:p>
            <a:r>
              <a:rPr lang="es-MX" b="1" dirty="0"/>
              <a:t>Barrel</a:t>
            </a:r>
            <a:r>
              <a:rPr lang="es-MX" dirty="0"/>
              <a:t> </a:t>
            </a:r>
            <a:r>
              <a:rPr lang="es-MX" b="1" dirty="0"/>
              <a:t>shifter Ejemplo 2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BB166A5-BE4A-9440-8CF6-659003DF2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600" y="101209"/>
            <a:ext cx="6502400" cy="654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64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4A8CB2-6BE9-F94F-9412-B89045799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Generalizando el Corrimiento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5920788-E239-BA4A-81D5-934F0A7B3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982029" cy="4160520"/>
          </a:xfrm>
        </p:spPr>
        <p:txBody>
          <a:bodyPr/>
          <a:lstStyle/>
          <a:p>
            <a:r>
              <a:rPr lang="es-MX" dirty="0"/>
              <a:t>Para </a:t>
            </a:r>
            <a:r>
              <a:rPr lang="es-MX" i="1" dirty="0"/>
              <a:t>N</a:t>
            </a:r>
            <a:r>
              <a:rPr lang="es-MX" dirty="0"/>
              <a:t> bits, se tienen</a:t>
            </a:r>
            <a:r>
              <a:rPr lang="es-MX" i="1" dirty="0"/>
              <a:t> i </a:t>
            </a:r>
            <a:r>
              <a:rPr lang="es-MX" dirty="0"/>
              <a:t>etapas</a:t>
            </a:r>
          </a:p>
          <a:p>
            <a:r>
              <a:rPr lang="es-MX" i="1" dirty="0"/>
              <a:t>i</a:t>
            </a:r>
            <a:r>
              <a:rPr lang="es-MX" dirty="0"/>
              <a:t> = </a:t>
            </a:r>
            <a:r>
              <a:rPr lang="es-MX" i="1" dirty="0"/>
              <a:t>log</a:t>
            </a:r>
            <a:r>
              <a:rPr lang="es-MX" i="1" baseline="-25000" dirty="0"/>
              <a:t>2</a:t>
            </a:r>
            <a:r>
              <a:rPr lang="es-MX" i="1" dirty="0"/>
              <a:t>N</a:t>
            </a:r>
          </a:p>
          <a:p>
            <a:r>
              <a:rPr lang="es-MX" dirty="0"/>
              <a:t>Cada etapa </a:t>
            </a:r>
            <a:r>
              <a:rPr lang="es-MX" i="1" dirty="0"/>
              <a:t>i </a:t>
            </a:r>
            <a:r>
              <a:rPr lang="es-MX" dirty="0"/>
              <a:t>tiene </a:t>
            </a:r>
            <a:r>
              <a:rPr lang="es-MX" i="1" dirty="0"/>
              <a:t>N </a:t>
            </a:r>
            <a:r>
              <a:rPr lang="es-MX" dirty="0"/>
              <a:t>multiplexores de 2 canales (m</a:t>
            </a:r>
            <a:r>
              <a:rPr lang="es-MX" baseline="-25000" dirty="0"/>
              <a:t>0</a:t>
            </a:r>
            <a:r>
              <a:rPr lang="es-MX" dirty="0"/>
              <a:t>, m</a:t>
            </a:r>
            <a:r>
              <a:rPr lang="es-MX" baseline="-25000" dirty="0"/>
              <a:t>1</a:t>
            </a:r>
            <a:r>
              <a:rPr lang="es-MX" dirty="0"/>
              <a:t>, …, m</a:t>
            </a:r>
            <a:r>
              <a:rPr lang="es-MX" baseline="-25000" dirty="0"/>
              <a:t>N-1</a:t>
            </a:r>
            <a:r>
              <a:rPr lang="es-MX" dirty="0"/>
              <a:t>)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1A0035B-E026-6E43-B778-02B6C9008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2473" y="2145102"/>
            <a:ext cx="4151270" cy="25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82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F555097A-A030-974E-B286-F5AAAEF9A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404966"/>
              </p:ext>
            </p:extLst>
          </p:nvPr>
        </p:nvGraphicFramePr>
        <p:xfrm>
          <a:off x="7973536" y="1760220"/>
          <a:ext cx="2520584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2014">
                  <a:extLst>
                    <a:ext uri="{9D8B030D-6E8A-4147-A177-3AD203B41FA5}">
                      <a16:colId xmlns:a16="http://schemas.microsoft.com/office/drawing/2014/main" val="1489859756"/>
                    </a:ext>
                  </a:extLst>
                </a:gridCol>
                <a:gridCol w="1000088">
                  <a:extLst>
                    <a:ext uri="{9D8B030D-6E8A-4147-A177-3AD203B41FA5}">
                      <a16:colId xmlns:a16="http://schemas.microsoft.com/office/drawing/2014/main" val="372155475"/>
                    </a:ext>
                  </a:extLst>
                </a:gridCol>
                <a:gridCol w="998482">
                  <a:extLst>
                    <a:ext uri="{9D8B030D-6E8A-4147-A177-3AD203B41FA5}">
                      <a16:colId xmlns:a16="http://schemas.microsoft.com/office/drawing/2014/main" val="1318140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s(0)=0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s(0)=1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75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p(0)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496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6881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99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41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312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650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61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p(6)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019624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4DFE131B-FB32-F94A-8705-35DC88DA8D2C}"/>
              </a:ext>
            </a:extLst>
          </p:cNvPr>
          <p:cNvSpPr txBox="1"/>
          <p:nvPr/>
        </p:nvSpPr>
        <p:spPr>
          <a:xfrm>
            <a:off x="7973536" y="1131464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Para </a:t>
            </a:r>
            <a:r>
              <a:rPr lang="es-MX" i="1" dirty="0"/>
              <a:t>i = 0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0829E5B-ADCB-A449-8A4E-613DAAD9A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6692900" cy="673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176366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3841"/>
      </a:dk2>
      <a:lt2>
        <a:srgbClr val="E8E6E2"/>
      </a:lt2>
      <a:accent1>
        <a:srgbClr val="295EE7"/>
      </a:accent1>
      <a:accent2>
        <a:srgbClr val="179CD5"/>
      </a:accent2>
      <a:accent3>
        <a:srgbClr val="21B7A6"/>
      </a:accent3>
      <a:accent4>
        <a:srgbClr val="14BB62"/>
      </a:accent4>
      <a:accent5>
        <a:srgbClr val="21BC2A"/>
      </a:accent5>
      <a:accent6>
        <a:srgbClr val="50B814"/>
      </a:accent6>
      <a:hlink>
        <a:srgbClr val="319547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1732</TotalTime>
  <Words>615</Words>
  <Application>Microsoft Macintosh PowerPoint</Application>
  <PresentationFormat>Panorámica</PresentationFormat>
  <Paragraphs>218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Cambria Math</vt:lpstr>
      <vt:lpstr>Century Gothic</vt:lpstr>
      <vt:lpstr>Elephant</vt:lpstr>
      <vt:lpstr>BrushVTI</vt:lpstr>
      <vt:lpstr>ESCOMips</vt:lpstr>
      <vt:lpstr>Archivo de Registros</vt:lpstr>
      <vt:lpstr>Presentación de PowerPoint</vt:lpstr>
      <vt:lpstr>Presentación de PowerPoint</vt:lpstr>
      <vt:lpstr>Barrel shifter</vt:lpstr>
      <vt:lpstr>Barrel shifter Ejemplo 1</vt:lpstr>
      <vt:lpstr>Barrel shifter Ejemplo 2</vt:lpstr>
      <vt:lpstr>Generalizando el Corrimiento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ESCOMips</dc:title>
  <dc:creator>Jaime Vega Garcia</dc:creator>
  <cp:lastModifiedBy>Jaime Vega Garcia</cp:lastModifiedBy>
  <cp:revision>24</cp:revision>
  <dcterms:created xsi:type="dcterms:W3CDTF">2020-03-23T02:53:18Z</dcterms:created>
  <dcterms:modified xsi:type="dcterms:W3CDTF">2020-03-25T01:55:54Z</dcterms:modified>
</cp:coreProperties>
</file>